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  <p:sldMasterId id="2147483660" r:id="rId5"/>
  </p:sldMasterIdLst>
  <p:notesMasterIdLst>
    <p:notesMasterId r:id="rId35"/>
  </p:notesMasterIdLst>
  <p:handoutMasterIdLst>
    <p:handoutMasterId r:id="rId36"/>
  </p:handoutMasterIdLst>
  <p:sldIdLst>
    <p:sldId id="283" r:id="rId6"/>
    <p:sldId id="290" r:id="rId7"/>
    <p:sldId id="286" r:id="rId8"/>
    <p:sldId id="307" r:id="rId9"/>
    <p:sldId id="336" r:id="rId10"/>
    <p:sldId id="309" r:id="rId11"/>
    <p:sldId id="311" r:id="rId12"/>
    <p:sldId id="312" r:id="rId13"/>
    <p:sldId id="313" r:id="rId14"/>
    <p:sldId id="319" r:id="rId15"/>
    <p:sldId id="318" r:id="rId16"/>
    <p:sldId id="314" r:id="rId17"/>
    <p:sldId id="328" r:id="rId18"/>
    <p:sldId id="327" r:id="rId19"/>
    <p:sldId id="316" r:id="rId20"/>
    <p:sldId id="320" r:id="rId21"/>
    <p:sldId id="321" r:id="rId22"/>
    <p:sldId id="315" r:id="rId23"/>
    <p:sldId id="324" r:id="rId24"/>
    <p:sldId id="325" r:id="rId25"/>
    <p:sldId id="337" r:id="rId26"/>
    <p:sldId id="338" r:id="rId27"/>
    <p:sldId id="339" r:id="rId28"/>
    <p:sldId id="330" r:id="rId29"/>
    <p:sldId id="331" r:id="rId30"/>
    <p:sldId id="332" r:id="rId31"/>
    <p:sldId id="333" r:id="rId32"/>
    <p:sldId id="334" r:id="rId33"/>
    <p:sldId id="335" r:id="rId34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C000"/>
    <a:srgbClr val="FCD87F"/>
    <a:srgbClr val="013672"/>
    <a:srgbClr val="FDC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941" autoAdjust="0"/>
    <p:restoredTop sz="94663"/>
  </p:normalViewPr>
  <p:slideViewPr>
    <p:cSldViewPr snapToGrid="0" snapToObjects="1">
      <p:cViewPr varScale="1">
        <p:scale>
          <a:sx n="72" d="100"/>
          <a:sy n="72" d="100"/>
        </p:scale>
        <p:origin x="132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57" d="100"/>
          <a:sy n="57" d="100"/>
        </p:scale>
        <p:origin x="19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https://developer.mozilla.org/en-US/docs/Glossary/MIME_type" TargetMode="Externa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https://developer.mozilla.org/en-US/docs/Glossary/MIME_type" TargetMode="External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D1563E-1626-4863-8E37-EF9572F4A92C}" type="doc">
      <dgm:prSet loTypeId="urn:microsoft.com/office/officeart/2005/8/layout/vList5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EC"/>
        </a:p>
      </dgm:t>
    </dgm:pt>
    <dgm:pt modelId="{EDDE23CC-47EA-4343-A7C0-8F7D1E7F1F47}">
      <dgm:prSet phldrT="[Texto]"/>
      <dgm:spPr/>
      <dgm:t>
        <a:bodyPr/>
        <a:lstStyle/>
        <a:p>
          <a:r>
            <a:rPr lang="es-ES" dirty="0"/>
            <a:t>Requerimientos del usuario</a:t>
          </a:r>
          <a:endParaRPr lang="es-EC" dirty="0"/>
        </a:p>
      </dgm:t>
    </dgm:pt>
    <dgm:pt modelId="{7792CC89-CCB0-4D38-B6F9-8D94968CC3CA}" type="parTrans" cxnId="{18A1922A-2A44-4706-B31D-B151B567B811}">
      <dgm:prSet/>
      <dgm:spPr/>
      <dgm:t>
        <a:bodyPr/>
        <a:lstStyle/>
        <a:p>
          <a:endParaRPr lang="es-EC"/>
        </a:p>
      </dgm:t>
    </dgm:pt>
    <dgm:pt modelId="{E4797544-B56F-4BF7-AB88-F9621120F339}" type="sibTrans" cxnId="{18A1922A-2A44-4706-B31D-B151B567B811}">
      <dgm:prSet/>
      <dgm:spPr/>
      <dgm:t>
        <a:bodyPr/>
        <a:lstStyle/>
        <a:p>
          <a:endParaRPr lang="es-EC"/>
        </a:p>
      </dgm:t>
    </dgm:pt>
    <dgm:pt modelId="{3D6DB5D2-2428-46E9-B200-053FD260A836}">
      <dgm:prSet phldrT="[Texto]"/>
      <dgm:spPr/>
      <dgm:t>
        <a:bodyPr/>
        <a:lstStyle/>
        <a:p>
          <a:r>
            <a:rPr lang="es-ES" dirty="0"/>
            <a:t>Definir de manera concreta la funcionalidad que tendrá el sistema informático</a:t>
          </a:r>
          <a:endParaRPr lang="es-EC" dirty="0"/>
        </a:p>
      </dgm:t>
    </dgm:pt>
    <dgm:pt modelId="{C50488A7-5DD5-4EAE-A56C-859B633E0DFC}" type="parTrans" cxnId="{19DDDD51-4098-4BEA-9E22-0C3C776C92B9}">
      <dgm:prSet/>
      <dgm:spPr/>
      <dgm:t>
        <a:bodyPr/>
        <a:lstStyle/>
        <a:p>
          <a:endParaRPr lang="es-EC"/>
        </a:p>
      </dgm:t>
    </dgm:pt>
    <dgm:pt modelId="{DE51C375-F4D5-4BFD-9FE5-A887C99319E8}" type="sibTrans" cxnId="{19DDDD51-4098-4BEA-9E22-0C3C776C92B9}">
      <dgm:prSet/>
      <dgm:spPr/>
      <dgm:t>
        <a:bodyPr/>
        <a:lstStyle/>
        <a:p>
          <a:endParaRPr lang="es-EC"/>
        </a:p>
      </dgm:t>
    </dgm:pt>
    <dgm:pt modelId="{DCFC20A7-57FA-4516-B4A1-9A998819D3E8}">
      <dgm:prSet phldrT="[Texto]"/>
      <dgm:spPr/>
      <dgm:t>
        <a:bodyPr/>
        <a:lstStyle/>
        <a:p>
          <a:r>
            <a:rPr lang="es-ES" dirty="0"/>
            <a:t>Evitar redundancia de funcionalidad</a:t>
          </a:r>
          <a:endParaRPr lang="es-EC" dirty="0"/>
        </a:p>
      </dgm:t>
    </dgm:pt>
    <dgm:pt modelId="{7654E465-E162-43CF-9785-0260988F100C}" type="parTrans" cxnId="{7AA10AED-5C5F-480D-B6A2-57ADAC0EDC2C}">
      <dgm:prSet/>
      <dgm:spPr/>
      <dgm:t>
        <a:bodyPr/>
        <a:lstStyle/>
        <a:p>
          <a:endParaRPr lang="es-EC"/>
        </a:p>
      </dgm:t>
    </dgm:pt>
    <dgm:pt modelId="{DA7AD5F4-C08D-454B-900D-4A2BFEC13BAF}" type="sibTrans" cxnId="{7AA10AED-5C5F-480D-B6A2-57ADAC0EDC2C}">
      <dgm:prSet/>
      <dgm:spPr/>
      <dgm:t>
        <a:bodyPr/>
        <a:lstStyle/>
        <a:p>
          <a:endParaRPr lang="es-EC"/>
        </a:p>
      </dgm:t>
    </dgm:pt>
    <dgm:pt modelId="{4EAC07F9-E68B-45C3-BD10-2B9477B8A3D9}">
      <dgm:prSet phldrT="[Texto]"/>
      <dgm:spPr/>
      <dgm:t>
        <a:bodyPr/>
        <a:lstStyle/>
        <a:p>
          <a:r>
            <a:rPr lang="es-ES" dirty="0"/>
            <a:t>Perfiles de usuario</a:t>
          </a:r>
          <a:endParaRPr lang="es-EC" dirty="0"/>
        </a:p>
      </dgm:t>
    </dgm:pt>
    <dgm:pt modelId="{7D16F63B-412A-4DF0-A593-505C6F15128E}" type="parTrans" cxnId="{15023983-0228-4D26-BD1B-7EC1E19CBAAE}">
      <dgm:prSet/>
      <dgm:spPr/>
      <dgm:t>
        <a:bodyPr/>
        <a:lstStyle/>
        <a:p>
          <a:endParaRPr lang="es-EC"/>
        </a:p>
      </dgm:t>
    </dgm:pt>
    <dgm:pt modelId="{07D67FE1-2095-4908-A0EA-A7118376C1E2}" type="sibTrans" cxnId="{15023983-0228-4D26-BD1B-7EC1E19CBAAE}">
      <dgm:prSet/>
      <dgm:spPr/>
      <dgm:t>
        <a:bodyPr/>
        <a:lstStyle/>
        <a:p>
          <a:endParaRPr lang="es-EC"/>
        </a:p>
      </dgm:t>
    </dgm:pt>
    <dgm:pt modelId="{2724C324-B72A-40D9-BD36-1EE1A58CF464}">
      <dgm:prSet phldrT="[Texto]"/>
      <dgm:spPr/>
      <dgm:t>
        <a:bodyPr/>
        <a:lstStyle/>
        <a:p>
          <a:r>
            <a:rPr lang="es-ES" dirty="0"/>
            <a:t>Establecer los usuarios que interactúan con el sistema</a:t>
          </a:r>
          <a:endParaRPr lang="es-EC" dirty="0"/>
        </a:p>
      </dgm:t>
    </dgm:pt>
    <dgm:pt modelId="{A5D5DB89-E805-4F9E-B657-7637B52E3AD9}" type="parTrans" cxnId="{FD0D9AF9-34DB-460C-9F9D-BB128B366791}">
      <dgm:prSet/>
      <dgm:spPr/>
      <dgm:t>
        <a:bodyPr/>
        <a:lstStyle/>
        <a:p>
          <a:endParaRPr lang="es-EC"/>
        </a:p>
      </dgm:t>
    </dgm:pt>
    <dgm:pt modelId="{779A5147-E6E7-45BD-A4EF-B91BFD06793F}" type="sibTrans" cxnId="{FD0D9AF9-34DB-460C-9F9D-BB128B366791}">
      <dgm:prSet/>
      <dgm:spPr/>
      <dgm:t>
        <a:bodyPr/>
        <a:lstStyle/>
        <a:p>
          <a:endParaRPr lang="es-EC"/>
        </a:p>
      </dgm:t>
    </dgm:pt>
    <dgm:pt modelId="{27B18EBC-2E96-4311-9158-5B5DBAB2CEFA}">
      <dgm:prSet phldrT="[Texto]"/>
      <dgm:spPr/>
      <dgm:t>
        <a:bodyPr/>
        <a:lstStyle/>
        <a:p>
          <a:r>
            <a:rPr lang="es-ES" dirty="0"/>
            <a:t>Revisar las tareas que cada usuario realizará sobre el sistema informático</a:t>
          </a:r>
          <a:endParaRPr lang="es-EC" dirty="0"/>
        </a:p>
      </dgm:t>
    </dgm:pt>
    <dgm:pt modelId="{47D609C6-B927-4E17-83A3-4806E3C82E72}" type="parTrans" cxnId="{DA213A98-D3A4-432E-A1EF-B421574A799E}">
      <dgm:prSet/>
      <dgm:spPr/>
      <dgm:t>
        <a:bodyPr/>
        <a:lstStyle/>
        <a:p>
          <a:endParaRPr lang="es-EC"/>
        </a:p>
      </dgm:t>
    </dgm:pt>
    <dgm:pt modelId="{E2577A57-2799-4A16-8AE8-0D57E997354E}" type="sibTrans" cxnId="{DA213A98-D3A4-432E-A1EF-B421574A799E}">
      <dgm:prSet/>
      <dgm:spPr/>
      <dgm:t>
        <a:bodyPr/>
        <a:lstStyle/>
        <a:p>
          <a:endParaRPr lang="es-EC"/>
        </a:p>
      </dgm:t>
    </dgm:pt>
    <dgm:pt modelId="{475CC374-53DF-4D47-9617-25ED59E1D47D}">
      <dgm:prSet phldrT="[Texto]"/>
      <dgm:spPr/>
      <dgm:t>
        <a:bodyPr/>
        <a:lstStyle/>
        <a:p>
          <a:r>
            <a:rPr lang="es-ES" dirty="0"/>
            <a:t>Arquitectura de la información</a:t>
          </a:r>
          <a:endParaRPr lang="es-EC" dirty="0"/>
        </a:p>
      </dgm:t>
    </dgm:pt>
    <dgm:pt modelId="{05305B02-7876-4318-AEDE-506F66C9E3E0}" type="parTrans" cxnId="{642D8CF6-A934-4BA0-86C2-167786F74E0A}">
      <dgm:prSet/>
      <dgm:spPr/>
      <dgm:t>
        <a:bodyPr/>
        <a:lstStyle/>
        <a:p>
          <a:endParaRPr lang="es-EC"/>
        </a:p>
      </dgm:t>
    </dgm:pt>
    <dgm:pt modelId="{7C85D792-7F44-4F60-9FEA-FAF097A6BB46}" type="sibTrans" cxnId="{642D8CF6-A934-4BA0-86C2-167786F74E0A}">
      <dgm:prSet/>
      <dgm:spPr/>
      <dgm:t>
        <a:bodyPr/>
        <a:lstStyle/>
        <a:p>
          <a:endParaRPr lang="es-EC"/>
        </a:p>
      </dgm:t>
    </dgm:pt>
    <dgm:pt modelId="{6B3F655B-5244-45C1-B4BF-BDE0FEA3A7C2}">
      <dgm:prSet phldrT="[Texto]"/>
      <dgm:spPr/>
      <dgm:t>
        <a:bodyPr/>
        <a:lstStyle/>
        <a:p>
          <a:r>
            <a:rPr lang="es-ES" dirty="0"/>
            <a:t>El diseño estructural del espacio de información para facilitar el acceso intuitivo al contenido </a:t>
          </a:r>
          <a:endParaRPr lang="es-EC" dirty="0"/>
        </a:p>
      </dgm:t>
    </dgm:pt>
    <dgm:pt modelId="{2BFE2AEA-7666-4337-8CBF-C6D05D90E4DA}" type="parTrans" cxnId="{AD270CC3-1BB5-4E93-9415-7CB715D3FC72}">
      <dgm:prSet/>
      <dgm:spPr/>
      <dgm:t>
        <a:bodyPr/>
        <a:lstStyle/>
        <a:p>
          <a:endParaRPr lang="es-EC"/>
        </a:p>
      </dgm:t>
    </dgm:pt>
    <dgm:pt modelId="{F23F0789-A46D-4E77-AAE5-14FC6A03E1C4}" type="sibTrans" cxnId="{AD270CC3-1BB5-4E93-9415-7CB715D3FC72}">
      <dgm:prSet/>
      <dgm:spPr/>
      <dgm:t>
        <a:bodyPr/>
        <a:lstStyle/>
        <a:p>
          <a:endParaRPr lang="es-EC"/>
        </a:p>
      </dgm:t>
    </dgm:pt>
    <dgm:pt modelId="{E39C5AD6-CE5A-4936-8D5A-51628646898D}">
      <dgm:prSet phldrT="[Texto]" phldr="1"/>
      <dgm:spPr/>
      <dgm:t>
        <a:bodyPr/>
        <a:lstStyle/>
        <a:p>
          <a:endParaRPr lang="es-EC" dirty="0"/>
        </a:p>
      </dgm:t>
    </dgm:pt>
    <dgm:pt modelId="{310FA743-1182-4AA6-91FB-9F161E0880D3}" type="parTrans" cxnId="{F59819E8-8769-4D55-B9D9-80DF69B85A9C}">
      <dgm:prSet/>
      <dgm:spPr/>
      <dgm:t>
        <a:bodyPr/>
        <a:lstStyle/>
        <a:p>
          <a:endParaRPr lang="es-EC"/>
        </a:p>
      </dgm:t>
    </dgm:pt>
    <dgm:pt modelId="{5D7F5879-432A-4D14-A651-6FE1DA184590}" type="sibTrans" cxnId="{F59819E8-8769-4D55-B9D9-80DF69B85A9C}">
      <dgm:prSet/>
      <dgm:spPr/>
      <dgm:t>
        <a:bodyPr/>
        <a:lstStyle/>
        <a:p>
          <a:endParaRPr lang="es-EC"/>
        </a:p>
      </dgm:t>
    </dgm:pt>
    <dgm:pt modelId="{9CC2CC60-41BA-4E9A-8A1A-D2B2DA42DA5B}">
      <dgm:prSet phldrT="[Texto]"/>
      <dgm:spPr/>
      <dgm:t>
        <a:bodyPr/>
        <a:lstStyle/>
        <a:p>
          <a:r>
            <a:rPr lang="es-ES" dirty="0"/>
            <a:t>Prototipado</a:t>
          </a:r>
          <a:endParaRPr lang="es-EC" dirty="0"/>
        </a:p>
      </dgm:t>
    </dgm:pt>
    <dgm:pt modelId="{FEFA526D-EECE-4196-9B85-700A62884A38}" type="parTrans" cxnId="{BDDDD0E9-EA17-4201-931A-4F84FB545715}">
      <dgm:prSet/>
      <dgm:spPr/>
      <dgm:t>
        <a:bodyPr/>
        <a:lstStyle/>
        <a:p>
          <a:endParaRPr lang="es-EC"/>
        </a:p>
      </dgm:t>
    </dgm:pt>
    <dgm:pt modelId="{28F62BCC-9EAF-47DA-AE59-B1E7D9CFF9C4}" type="sibTrans" cxnId="{BDDDD0E9-EA17-4201-931A-4F84FB545715}">
      <dgm:prSet/>
      <dgm:spPr/>
      <dgm:t>
        <a:bodyPr/>
        <a:lstStyle/>
        <a:p>
          <a:endParaRPr lang="es-EC"/>
        </a:p>
      </dgm:t>
    </dgm:pt>
    <dgm:pt modelId="{D96C3A93-A836-4F3F-BDD0-9428BB1DE34F}">
      <dgm:prSet phldrT="[Texto]"/>
      <dgm:spPr/>
      <dgm:t>
        <a:bodyPr/>
        <a:lstStyle/>
        <a:p>
          <a:r>
            <a:rPr lang="es-ES" dirty="0"/>
            <a:t>Pruebas de usabilidad</a:t>
          </a:r>
          <a:endParaRPr lang="es-EC" dirty="0"/>
        </a:p>
      </dgm:t>
    </dgm:pt>
    <dgm:pt modelId="{B9A88267-45F5-4834-A190-062E1D63B8CC}" type="parTrans" cxnId="{93F20FFB-9575-4711-BDFD-59F6596C171B}">
      <dgm:prSet/>
      <dgm:spPr/>
      <dgm:t>
        <a:bodyPr/>
        <a:lstStyle/>
        <a:p>
          <a:endParaRPr lang="es-EC"/>
        </a:p>
      </dgm:t>
    </dgm:pt>
    <dgm:pt modelId="{58806ABA-D778-4539-BCC3-BFDD1608540E}" type="sibTrans" cxnId="{93F20FFB-9575-4711-BDFD-59F6596C171B}">
      <dgm:prSet/>
      <dgm:spPr/>
      <dgm:t>
        <a:bodyPr/>
        <a:lstStyle/>
        <a:p>
          <a:endParaRPr lang="es-EC"/>
        </a:p>
      </dgm:t>
    </dgm:pt>
    <dgm:pt modelId="{F84D2391-152E-4655-8DEE-2EAB4051A720}">
      <dgm:prSet phldrT="[Texto]"/>
      <dgm:spPr/>
      <dgm:t>
        <a:bodyPr/>
        <a:lstStyle/>
        <a:p>
          <a:r>
            <a:rPr lang="es-ES" dirty="0"/>
            <a:t>Diseño de la interfaz web</a:t>
          </a:r>
          <a:endParaRPr lang="es-EC" dirty="0"/>
        </a:p>
      </dgm:t>
    </dgm:pt>
    <dgm:pt modelId="{41C577A0-7853-45C5-9232-B8544452ACE9}" type="parTrans" cxnId="{2BDAB058-822B-466F-BD36-5DE147DFA9DF}">
      <dgm:prSet/>
      <dgm:spPr/>
      <dgm:t>
        <a:bodyPr/>
        <a:lstStyle/>
        <a:p>
          <a:endParaRPr lang="es-EC"/>
        </a:p>
      </dgm:t>
    </dgm:pt>
    <dgm:pt modelId="{7379D09D-6402-46ED-B226-BF087A975126}" type="sibTrans" cxnId="{2BDAB058-822B-466F-BD36-5DE147DFA9DF}">
      <dgm:prSet/>
      <dgm:spPr/>
      <dgm:t>
        <a:bodyPr/>
        <a:lstStyle/>
        <a:p>
          <a:endParaRPr lang="es-EC"/>
        </a:p>
      </dgm:t>
    </dgm:pt>
    <dgm:pt modelId="{A662B198-0BC0-4661-96C8-A3553F6C1814}">
      <dgm:prSet phldrT="[Texto]"/>
      <dgm:spPr/>
      <dgm:t>
        <a:bodyPr/>
        <a:lstStyle/>
        <a:p>
          <a:r>
            <a:rPr lang="es-ES" dirty="0"/>
            <a:t>Es una representación total o parcial de un sistema informático.  La idea es que el usuario final tenga un acercamiento al software y se pueda revisar el funcionamiento</a:t>
          </a:r>
          <a:endParaRPr lang="es-EC" dirty="0"/>
        </a:p>
      </dgm:t>
    </dgm:pt>
    <dgm:pt modelId="{A84B7940-D1F8-41BD-8882-9E1CD9712900}" type="parTrans" cxnId="{5E90192B-06A2-48C8-9257-3C21A13744B0}">
      <dgm:prSet/>
      <dgm:spPr/>
      <dgm:t>
        <a:bodyPr/>
        <a:lstStyle/>
        <a:p>
          <a:endParaRPr lang="es-EC"/>
        </a:p>
      </dgm:t>
    </dgm:pt>
    <dgm:pt modelId="{9A89E114-34EC-40C6-AE59-DBB6314A4360}" type="sibTrans" cxnId="{5E90192B-06A2-48C8-9257-3C21A13744B0}">
      <dgm:prSet/>
      <dgm:spPr/>
      <dgm:t>
        <a:bodyPr/>
        <a:lstStyle/>
        <a:p>
          <a:endParaRPr lang="es-EC"/>
        </a:p>
      </dgm:t>
    </dgm:pt>
    <dgm:pt modelId="{1E60AA4B-46B4-403F-B6E1-B02BFC3F5D72}">
      <dgm:prSet phldrT="[Texto]"/>
      <dgm:spPr/>
      <dgm:t>
        <a:bodyPr/>
        <a:lstStyle/>
        <a:p>
          <a:r>
            <a:rPr lang="es-ES" dirty="0"/>
            <a:t>Estas pruebas evalúan el grado en el que un usuario específico puede usar un sistema de información.  Se revisa la efectividad, eficiencia y satisfacción.</a:t>
          </a:r>
          <a:endParaRPr lang="es-EC" dirty="0"/>
        </a:p>
      </dgm:t>
    </dgm:pt>
    <dgm:pt modelId="{5EA65874-B314-44AA-98CE-DC30C59FC487}" type="parTrans" cxnId="{347D44AB-C0E2-4C7C-9F92-8E5BC50349BC}">
      <dgm:prSet/>
      <dgm:spPr/>
      <dgm:t>
        <a:bodyPr/>
        <a:lstStyle/>
        <a:p>
          <a:endParaRPr lang="es-EC"/>
        </a:p>
      </dgm:t>
    </dgm:pt>
    <dgm:pt modelId="{97CE2D40-DB27-4B02-AB41-91B052F2D603}" type="sibTrans" cxnId="{347D44AB-C0E2-4C7C-9F92-8E5BC50349BC}">
      <dgm:prSet/>
      <dgm:spPr/>
      <dgm:t>
        <a:bodyPr/>
        <a:lstStyle/>
        <a:p>
          <a:endParaRPr lang="es-EC"/>
        </a:p>
      </dgm:t>
    </dgm:pt>
    <dgm:pt modelId="{A1B44A9F-42E1-4C73-9C5E-4AE39740C9BD}">
      <dgm:prSet phldrT="[Texto]"/>
      <dgm:spPr/>
      <dgm:t>
        <a:bodyPr/>
        <a:lstStyle/>
        <a:p>
          <a:r>
            <a:rPr lang="es-ES" dirty="0"/>
            <a:t>El diseño de la interfaz permite crear un medio de comunicación entre el sistema informático y el usuario.</a:t>
          </a:r>
          <a:endParaRPr lang="es-EC" dirty="0"/>
        </a:p>
      </dgm:t>
    </dgm:pt>
    <dgm:pt modelId="{477BDA6D-C827-46C5-864E-2BA82BCF23A6}" type="parTrans" cxnId="{62D13BEE-EF97-4AEC-B931-6AC7A61E908B}">
      <dgm:prSet/>
      <dgm:spPr/>
      <dgm:t>
        <a:bodyPr/>
        <a:lstStyle/>
        <a:p>
          <a:endParaRPr lang="es-EC"/>
        </a:p>
      </dgm:t>
    </dgm:pt>
    <dgm:pt modelId="{8A41E953-FA5D-4CF7-9D1B-FE74DD878A3E}" type="sibTrans" cxnId="{62D13BEE-EF97-4AEC-B931-6AC7A61E908B}">
      <dgm:prSet/>
      <dgm:spPr/>
      <dgm:t>
        <a:bodyPr/>
        <a:lstStyle/>
        <a:p>
          <a:endParaRPr lang="es-EC"/>
        </a:p>
      </dgm:t>
    </dgm:pt>
    <dgm:pt modelId="{0037FEB4-7FF5-4FF1-B1C5-BEF5AF5F5799}" type="pres">
      <dgm:prSet presAssocID="{88D1563E-1626-4863-8E37-EF9572F4A92C}" presName="Name0" presStyleCnt="0">
        <dgm:presLayoutVars>
          <dgm:dir/>
          <dgm:animLvl val="lvl"/>
          <dgm:resizeHandles val="exact"/>
        </dgm:presLayoutVars>
      </dgm:prSet>
      <dgm:spPr/>
    </dgm:pt>
    <dgm:pt modelId="{74BB5597-A576-447D-8954-49DC2F7FEFF8}" type="pres">
      <dgm:prSet presAssocID="{EDDE23CC-47EA-4343-A7C0-8F7D1E7F1F47}" presName="linNode" presStyleCnt="0"/>
      <dgm:spPr/>
    </dgm:pt>
    <dgm:pt modelId="{899368F8-CB4A-4690-A9C0-E0B96BE9C221}" type="pres">
      <dgm:prSet presAssocID="{EDDE23CC-47EA-4343-A7C0-8F7D1E7F1F47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B67FEC16-4B97-445E-B49B-6C4337CFA78E}" type="pres">
      <dgm:prSet presAssocID="{EDDE23CC-47EA-4343-A7C0-8F7D1E7F1F47}" presName="descendantText" presStyleLbl="alignAccFollowNode1" presStyleIdx="0" presStyleCnt="6">
        <dgm:presLayoutVars>
          <dgm:bulletEnabled val="1"/>
        </dgm:presLayoutVars>
      </dgm:prSet>
      <dgm:spPr/>
    </dgm:pt>
    <dgm:pt modelId="{EF2ED4B5-7B70-4B1F-B4A9-981DCC4E10E9}" type="pres">
      <dgm:prSet presAssocID="{E4797544-B56F-4BF7-AB88-F9621120F339}" presName="sp" presStyleCnt="0"/>
      <dgm:spPr/>
    </dgm:pt>
    <dgm:pt modelId="{EDE8AB1D-75B6-415E-B19F-638AFD64D8EE}" type="pres">
      <dgm:prSet presAssocID="{4EAC07F9-E68B-45C3-BD10-2B9477B8A3D9}" presName="linNode" presStyleCnt="0"/>
      <dgm:spPr/>
    </dgm:pt>
    <dgm:pt modelId="{D6D9D687-ACE1-4B17-A11D-30AAD9C4B5DD}" type="pres">
      <dgm:prSet presAssocID="{4EAC07F9-E68B-45C3-BD10-2B9477B8A3D9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437A7768-7AC2-4722-A049-6CEF32A22906}" type="pres">
      <dgm:prSet presAssocID="{4EAC07F9-E68B-45C3-BD10-2B9477B8A3D9}" presName="descendantText" presStyleLbl="alignAccFollowNode1" presStyleIdx="1" presStyleCnt="6">
        <dgm:presLayoutVars>
          <dgm:bulletEnabled val="1"/>
        </dgm:presLayoutVars>
      </dgm:prSet>
      <dgm:spPr/>
    </dgm:pt>
    <dgm:pt modelId="{87142257-6298-4734-A444-E05721043364}" type="pres">
      <dgm:prSet presAssocID="{07D67FE1-2095-4908-A0EA-A7118376C1E2}" presName="sp" presStyleCnt="0"/>
      <dgm:spPr/>
    </dgm:pt>
    <dgm:pt modelId="{25D82FCC-47FC-4F30-BBBD-9EEFD3C5C5F6}" type="pres">
      <dgm:prSet presAssocID="{475CC374-53DF-4D47-9617-25ED59E1D47D}" presName="linNode" presStyleCnt="0"/>
      <dgm:spPr/>
    </dgm:pt>
    <dgm:pt modelId="{3230C16F-7382-4805-928D-83AA9D4569A2}" type="pres">
      <dgm:prSet presAssocID="{475CC374-53DF-4D47-9617-25ED59E1D47D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284EE7EC-321C-4F08-885F-E16B9D588879}" type="pres">
      <dgm:prSet presAssocID="{475CC374-53DF-4D47-9617-25ED59E1D47D}" presName="descendantText" presStyleLbl="alignAccFollowNode1" presStyleIdx="2" presStyleCnt="6">
        <dgm:presLayoutVars>
          <dgm:bulletEnabled val="1"/>
        </dgm:presLayoutVars>
      </dgm:prSet>
      <dgm:spPr/>
    </dgm:pt>
    <dgm:pt modelId="{7B0F4800-73D7-40A3-9D9E-F190EBDE474E}" type="pres">
      <dgm:prSet presAssocID="{7C85D792-7F44-4F60-9FEA-FAF097A6BB46}" presName="sp" presStyleCnt="0"/>
      <dgm:spPr/>
    </dgm:pt>
    <dgm:pt modelId="{5225748C-941F-4DEC-9681-50099E150D05}" type="pres">
      <dgm:prSet presAssocID="{9CC2CC60-41BA-4E9A-8A1A-D2B2DA42DA5B}" presName="linNode" presStyleCnt="0"/>
      <dgm:spPr/>
    </dgm:pt>
    <dgm:pt modelId="{F4F04ACD-843C-4BD6-97C8-A8455478C291}" type="pres">
      <dgm:prSet presAssocID="{9CC2CC60-41BA-4E9A-8A1A-D2B2DA42DA5B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58EA3111-91E8-420B-A36E-7510CBC1E858}" type="pres">
      <dgm:prSet presAssocID="{9CC2CC60-41BA-4E9A-8A1A-D2B2DA42DA5B}" presName="descendantText" presStyleLbl="alignAccFollowNode1" presStyleIdx="3" presStyleCnt="6">
        <dgm:presLayoutVars>
          <dgm:bulletEnabled val="1"/>
        </dgm:presLayoutVars>
      </dgm:prSet>
      <dgm:spPr/>
    </dgm:pt>
    <dgm:pt modelId="{CA45C9DA-7703-45CE-B849-4D5AB7C735E4}" type="pres">
      <dgm:prSet presAssocID="{28F62BCC-9EAF-47DA-AE59-B1E7D9CFF9C4}" presName="sp" presStyleCnt="0"/>
      <dgm:spPr/>
    </dgm:pt>
    <dgm:pt modelId="{E0DB6547-AA83-403F-8C27-2515FCE94A46}" type="pres">
      <dgm:prSet presAssocID="{D96C3A93-A836-4F3F-BDD0-9428BB1DE34F}" presName="linNode" presStyleCnt="0"/>
      <dgm:spPr/>
    </dgm:pt>
    <dgm:pt modelId="{C3DDA353-68EA-4D15-BEB2-1AD8E96DE2E0}" type="pres">
      <dgm:prSet presAssocID="{D96C3A93-A836-4F3F-BDD0-9428BB1DE34F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54E38606-DF71-4C81-A041-F371B7DCA679}" type="pres">
      <dgm:prSet presAssocID="{D96C3A93-A836-4F3F-BDD0-9428BB1DE34F}" presName="descendantText" presStyleLbl="alignAccFollowNode1" presStyleIdx="4" presStyleCnt="6">
        <dgm:presLayoutVars>
          <dgm:bulletEnabled val="1"/>
        </dgm:presLayoutVars>
      </dgm:prSet>
      <dgm:spPr/>
    </dgm:pt>
    <dgm:pt modelId="{A58B10FC-FD91-4493-9E62-9AD7DA99CAD4}" type="pres">
      <dgm:prSet presAssocID="{58806ABA-D778-4539-BCC3-BFDD1608540E}" presName="sp" presStyleCnt="0"/>
      <dgm:spPr/>
    </dgm:pt>
    <dgm:pt modelId="{B884D2F2-72B5-413D-9E64-AED83E997E7B}" type="pres">
      <dgm:prSet presAssocID="{F84D2391-152E-4655-8DEE-2EAB4051A720}" presName="linNode" presStyleCnt="0"/>
      <dgm:spPr/>
    </dgm:pt>
    <dgm:pt modelId="{2B1CC457-FB57-410E-8AF1-A1362C1AAA66}" type="pres">
      <dgm:prSet presAssocID="{F84D2391-152E-4655-8DEE-2EAB4051A720}" presName="parentText" presStyleLbl="node1" presStyleIdx="5" presStyleCnt="6">
        <dgm:presLayoutVars>
          <dgm:chMax val="1"/>
          <dgm:bulletEnabled val="1"/>
        </dgm:presLayoutVars>
      </dgm:prSet>
      <dgm:spPr/>
    </dgm:pt>
    <dgm:pt modelId="{DE783209-8D94-4697-8E53-62A38805302A}" type="pres">
      <dgm:prSet presAssocID="{F84D2391-152E-4655-8DEE-2EAB4051A720}" presName="descendantText" presStyleLbl="alignAccFollowNode1" presStyleIdx="5" presStyleCnt="6">
        <dgm:presLayoutVars>
          <dgm:bulletEnabled val="1"/>
        </dgm:presLayoutVars>
      </dgm:prSet>
      <dgm:spPr/>
    </dgm:pt>
  </dgm:ptLst>
  <dgm:cxnLst>
    <dgm:cxn modelId="{1F41A714-5B68-4CBA-BC92-2811E6B4520C}" type="presOf" srcId="{2724C324-B72A-40D9-BD36-1EE1A58CF464}" destId="{437A7768-7AC2-4722-A049-6CEF32A22906}" srcOrd="0" destOrd="0" presId="urn:microsoft.com/office/officeart/2005/8/layout/vList5"/>
    <dgm:cxn modelId="{41A1F81A-62BE-44AB-99B4-10824B3462FB}" type="presOf" srcId="{475CC374-53DF-4D47-9617-25ED59E1D47D}" destId="{3230C16F-7382-4805-928D-83AA9D4569A2}" srcOrd="0" destOrd="0" presId="urn:microsoft.com/office/officeart/2005/8/layout/vList5"/>
    <dgm:cxn modelId="{39F1641E-BB0C-45CB-8640-6F4AC940EA98}" type="presOf" srcId="{DCFC20A7-57FA-4516-B4A1-9A998819D3E8}" destId="{B67FEC16-4B97-445E-B49B-6C4337CFA78E}" srcOrd="0" destOrd="1" presId="urn:microsoft.com/office/officeart/2005/8/layout/vList5"/>
    <dgm:cxn modelId="{44672829-485D-4F2D-87AA-289928918CE7}" type="presOf" srcId="{E39C5AD6-CE5A-4936-8D5A-51628646898D}" destId="{284EE7EC-321C-4F08-885F-E16B9D588879}" srcOrd="0" destOrd="1" presId="urn:microsoft.com/office/officeart/2005/8/layout/vList5"/>
    <dgm:cxn modelId="{18A1922A-2A44-4706-B31D-B151B567B811}" srcId="{88D1563E-1626-4863-8E37-EF9572F4A92C}" destId="{EDDE23CC-47EA-4343-A7C0-8F7D1E7F1F47}" srcOrd="0" destOrd="0" parTransId="{7792CC89-CCB0-4D38-B6F9-8D94968CC3CA}" sibTransId="{E4797544-B56F-4BF7-AB88-F9621120F339}"/>
    <dgm:cxn modelId="{5E90192B-06A2-48C8-9257-3C21A13744B0}" srcId="{9CC2CC60-41BA-4E9A-8A1A-D2B2DA42DA5B}" destId="{A662B198-0BC0-4661-96C8-A3553F6C1814}" srcOrd="0" destOrd="0" parTransId="{A84B7940-D1F8-41BD-8882-9E1CD9712900}" sibTransId="{9A89E114-34EC-40C6-AE59-DBB6314A4360}"/>
    <dgm:cxn modelId="{DEBCEE35-9005-4EFB-8877-042747FD9A3C}" type="presOf" srcId="{27B18EBC-2E96-4311-9158-5B5DBAB2CEFA}" destId="{437A7768-7AC2-4722-A049-6CEF32A22906}" srcOrd="0" destOrd="1" presId="urn:microsoft.com/office/officeart/2005/8/layout/vList5"/>
    <dgm:cxn modelId="{F8BFCA39-D221-43D3-9EDB-6DD8F94D7A9F}" type="presOf" srcId="{A662B198-0BC0-4661-96C8-A3553F6C1814}" destId="{58EA3111-91E8-420B-A36E-7510CBC1E858}" srcOrd="0" destOrd="0" presId="urn:microsoft.com/office/officeart/2005/8/layout/vList5"/>
    <dgm:cxn modelId="{3B363840-2FF1-4798-ABA4-06C8B4F1314A}" type="presOf" srcId="{1E60AA4B-46B4-403F-B6E1-B02BFC3F5D72}" destId="{54E38606-DF71-4C81-A041-F371B7DCA679}" srcOrd="0" destOrd="0" presId="urn:microsoft.com/office/officeart/2005/8/layout/vList5"/>
    <dgm:cxn modelId="{C4866347-38B8-461C-870A-832375AEFE6D}" type="presOf" srcId="{88D1563E-1626-4863-8E37-EF9572F4A92C}" destId="{0037FEB4-7FF5-4FF1-B1C5-BEF5AF5F5799}" srcOrd="0" destOrd="0" presId="urn:microsoft.com/office/officeart/2005/8/layout/vList5"/>
    <dgm:cxn modelId="{1973EE47-1850-4734-80AA-846B984D573E}" type="presOf" srcId="{D96C3A93-A836-4F3F-BDD0-9428BB1DE34F}" destId="{C3DDA353-68EA-4D15-BEB2-1AD8E96DE2E0}" srcOrd="0" destOrd="0" presId="urn:microsoft.com/office/officeart/2005/8/layout/vList5"/>
    <dgm:cxn modelId="{2BB63769-3EBA-46C4-A360-D3CB0D843D6D}" type="presOf" srcId="{6B3F655B-5244-45C1-B4BF-BDE0FEA3A7C2}" destId="{284EE7EC-321C-4F08-885F-E16B9D588879}" srcOrd="0" destOrd="0" presId="urn:microsoft.com/office/officeart/2005/8/layout/vList5"/>
    <dgm:cxn modelId="{19DDDD51-4098-4BEA-9E22-0C3C776C92B9}" srcId="{EDDE23CC-47EA-4343-A7C0-8F7D1E7F1F47}" destId="{3D6DB5D2-2428-46E9-B200-053FD260A836}" srcOrd="0" destOrd="0" parTransId="{C50488A7-5DD5-4EAE-A56C-859B633E0DFC}" sibTransId="{DE51C375-F4D5-4BFD-9FE5-A887C99319E8}"/>
    <dgm:cxn modelId="{2BDAB058-822B-466F-BD36-5DE147DFA9DF}" srcId="{88D1563E-1626-4863-8E37-EF9572F4A92C}" destId="{F84D2391-152E-4655-8DEE-2EAB4051A720}" srcOrd="5" destOrd="0" parTransId="{41C577A0-7853-45C5-9232-B8544452ACE9}" sibTransId="{7379D09D-6402-46ED-B226-BF087A975126}"/>
    <dgm:cxn modelId="{15023983-0228-4D26-BD1B-7EC1E19CBAAE}" srcId="{88D1563E-1626-4863-8E37-EF9572F4A92C}" destId="{4EAC07F9-E68B-45C3-BD10-2B9477B8A3D9}" srcOrd="1" destOrd="0" parTransId="{7D16F63B-412A-4DF0-A593-505C6F15128E}" sibTransId="{07D67FE1-2095-4908-A0EA-A7118376C1E2}"/>
    <dgm:cxn modelId="{DA213A98-D3A4-432E-A1EF-B421574A799E}" srcId="{4EAC07F9-E68B-45C3-BD10-2B9477B8A3D9}" destId="{27B18EBC-2E96-4311-9158-5B5DBAB2CEFA}" srcOrd="1" destOrd="0" parTransId="{47D609C6-B927-4E17-83A3-4806E3C82E72}" sibTransId="{E2577A57-2799-4A16-8AE8-0D57E997354E}"/>
    <dgm:cxn modelId="{AAD145A7-5B38-4706-B331-6BAE8C45B3CE}" type="presOf" srcId="{EDDE23CC-47EA-4343-A7C0-8F7D1E7F1F47}" destId="{899368F8-CB4A-4690-A9C0-E0B96BE9C221}" srcOrd="0" destOrd="0" presId="urn:microsoft.com/office/officeart/2005/8/layout/vList5"/>
    <dgm:cxn modelId="{347D44AB-C0E2-4C7C-9F92-8E5BC50349BC}" srcId="{D96C3A93-A836-4F3F-BDD0-9428BB1DE34F}" destId="{1E60AA4B-46B4-403F-B6E1-B02BFC3F5D72}" srcOrd="0" destOrd="0" parTransId="{5EA65874-B314-44AA-98CE-DC30C59FC487}" sibTransId="{97CE2D40-DB27-4B02-AB41-91B052F2D603}"/>
    <dgm:cxn modelId="{073BA7AF-4816-4033-9021-7709E5C9B68F}" type="presOf" srcId="{4EAC07F9-E68B-45C3-BD10-2B9477B8A3D9}" destId="{D6D9D687-ACE1-4B17-A11D-30AAD9C4B5DD}" srcOrd="0" destOrd="0" presId="urn:microsoft.com/office/officeart/2005/8/layout/vList5"/>
    <dgm:cxn modelId="{43C2CAB4-6E83-4E9D-9165-52A9930B32F7}" type="presOf" srcId="{3D6DB5D2-2428-46E9-B200-053FD260A836}" destId="{B67FEC16-4B97-445E-B49B-6C4337CFA78E}" srcOrd="0" destOrd="0" presId="urn:microsoft.com/office/officeart/2005/8/layout/vList5"/>
    <dgm:cxn modelId="{B34A8CB5-AE52-4559-9E56-3624B2FFA042}" type="presOf" srcId="{9CC2CC60-41BA-4E9A-8A1A-D2B2DA42DA5B}" destId="{F4F04ACD-843C-4BD6-97C8-A8455478C291}" srcOrd="0" destOrd="0" presId="urn:microsoft.com/office/officeart/2005/8/layout/vList5"/>
    <dgm:cxn modelId="{AD270CC3-1BB5-4E93-9415-7CB715D3FC72}" srcId="{475CC374-53DF-4D47-9617-25ED59E1D47D}" destId="{6B3F655B-5244-45C1-B4BF-BDE0FEA3A7C2}" srcOrd="0" destOrd="0" parTransId="{2BFE2AEA-7666-4337-8CBF-C6D05D90E4DA}" sibTransId="{F23F0789-A46D-4E77-AAE5-14FC6A03E1C4}"/>
    <dgm:cxn modelId="{213147DD-A142-40BB-98EC-59ADC571544C}" type="presOf" srcId="{F84D2391-152E-4655-8DEE-2EAB4051A720}" destId="{2B1CC457-FB57-410E-8AF1-A1362C1AAA66}" srcOrd="0" destOrd="0" presId="urn:microsoft.com/office/officeart/2005/8/layout/vList5"/>
    <dgm:cxn modelId="{F59819E8-8769-4D55-B9D9-80DF69B85A9C}" srcId="{475CC374-53DF-4D47-9617-25ED59E1D47D}" destId="{E39C5AD6-CE5A-4936-8D5A-51628646898D}" srcOrd="1" destOrd="0" parTransId="{310FA743-1182-4AA6-91FB-9F161E0880D3}" sibTransId="{5D7F5879-432A-4D14-A651-6FE1DA184590}"/>
    <dgm:cxn modelId="{BDDDD0E9-EA17-4201-931A-4F84FB545715}" srcId="{88D1563E-1626-4863-8E37-EF9572F4A92C}" destId="{9CC2CC60-41BA-4E9A-8A1A-D2B2DA42DA5B}" srcOrd="3" destOrd="0" parTransId="{FEFA526D-EECE-4196-9B85-700A62884A38}" sibTransId="{28F62BCC-9EAF-47DA-AE59-B1E7D9CFF9C4}"/>
    <dgm:cxn modelId="{7AA10AED-5C5F-480D-B6A2-57ADAC0EDC2C}" srcId="{EDDE23CC-47EA-4343-A7C0-8F7D1E7F1F47}" destId="{DCFC20A7-57FA-4516-B4A1-9A998819D3E8}" srcOrd="1" destOrd="0" parTransId="{7654E465-E162-43CF-9785-0260988F100C}" sibTransId="{DA7AD5F4-C08D-454B-900D-4A2BFEC13BAF}"/>
    <dgm:cxn modelId="{62D13BEE-EF97-4AEC-B931-6AC7A61E908B}" srcId="{F84D2391-152E-4655-8DEE-2EAB4051A720}" destId="{A1B44A9F-42E1-4C73-9C5E-4AE39740C9BD}" srcOrd="0" destOrd="0" parTransId="{477BDA6D-C827-46C5-864E-2BA82BCF23A6}" sibTransId="{8A41E953-FA5D-4CF7-9D1B-FE74DD878A3E}"/>
    <dgm:cxn modelId="{E3FA3BEE-823C-46FF-B2F3-D94FA168870F}" type="presOf" srcId="{A1B44A9F-42E1-4C73-9C5E-4AE39740C9BD}" destId="{DE783209-8D94-4697-8E53-62A38805302A}" srcOrd="0" destOrd="0" presId="urn:microsoft.com/office/officeart/2005/8/layout/vList5"/>
    <dgm:cxn modelId="{642D8CF6-A934-4BA0-86C2-167786F74E0A}" srcId="{88D1563E-1626-4863-8E37-EF9572F4A92C}" destId="{475CC374-53DF-4D47-9617-25ED59E1D47D}" srcOrd="2" destOrd="0" parTransId="{05305B02-7876-4318-AEDE-506F66C9E3E0}" sibTransId="{7C85D792-7F44-4F60-9FEA-FAF097A6BB46}"/>
    <dgm:cxn modelId="{FD0D9AF9-34DB-460C-9F9D-BB128B366791}" srcId="{4EAC07F9-E68B-45C3-BD10-2B9477B8A3D9}" destId="{2724C324-B72A-40D9-BD36-1EE1A58CF464}" srcOrd="0" destOrd="0" parTransId="{A5D5DB89-E805-4F9E-B657-7637B52E3AD9}" sibTransId="{779A5147-E6E7-45BD-A4EF-B91BFD06793F}"/>
    <dgm:cxn modelId="{93F20FFB-9575-4711-BDFD-59F6596C171B}" srcId="{88D1563E-1626-4863-8E37-EF9572F4A92C}" destId="{D96C3A93-A836-4F3F-BDD0-9428BB1DE34F}" srcOrd="4" destOrd="0" parTransId="{B9A88267-45F5-4834-A190-062E1D63B8CC}" sibTransId="{58806ABA-D778-4539-BCC3-BFDD1608540E}"/>
    <dgm:cxn modelId="{C0DF268D-59BE-4013-983A-57217C069C02}" type="presParOf" srcId="{0037FEB4-7FF5-4FF1-B1C5-BEF5AF5F5799}" destId="{74BB5597-A576-447D-8954-49DC2F7FEFF8}" srcOrd="0" destOrd="0" presId="urn:microsoft.com/office/officeart/2005/8/layout/vList5"/>
    <dgm:cxn modelId="{4E41CD7F-A0CF-47E7-95FC-EB5BFFF548F7}" type="presParOf" srcId="{74BB5597-A576-447D-8954-49DC2F7FEFF8}" destId="{899368F8-CB4A-4690-A9C0-E0B96BE9C221}" srcOrd="0" destOrd="0" presId="urn:microsoft.com/office/officeart/2005/8/layout/vList5"/>
    <dgm:cxn modelId="{F95F541C-3343-4C44-BC02-2252B7A9D0E6}" type="presParOf" srcId="{74BB5597-A576-447D-8954-49DC2F7FEFF8}" destId="{B67FEC16-4B97-445E-B49B-6C4337CFA78E}" srcOrd="1" destOrd="0" presId="urn:microsoft.com/office/officeart/2005/8/layout/vList5"/>
    <dgm:cxn modelId="{8A66138B-7F95-4A28-A7B2-8E5D463DB45A}" type="presParOf" srcId="{0037FEB4-7FF5-4FF1-B1C5-BEF5AF5F5799}" destId="{EF2ED4B5-7B70-4B1F-B4A9-981DCC4E10E9}" srcOrd="1" destOrd="0" presId="urn:microsoft.com/office/officeart/2005/8/layout/vList5"/>
    <dgm:cxn modelId="{6029610D-7814-4E5C-92E0-3CFBE76A7F09}" type="presParOf" srcId="{0037FEB4-7FF5-4FF1-B1C5-BEF5AF5F5799}" destId="{EDE8AB1D-75B6-415E-B19F-638AFD64D8EE}" srcOrd="2" destOrd="0" presId="urn:microsoft.com/office/officeart/2005/8/layout/vList5"/>
    <dgm:cxn modelId="{4C566E89-F14D-4D34-9035-F7CA9EB77CD2}" type="presParOf" srcId="{EDE8AB1D-75B6-415E-B19F-638AFD64D8EE}" destId="{D6D9D687-ACE1-4B17-A11D-30AAD9C4B5DD}" srcOrd="0" destOrd="0" presId="urn:microsoft.com/office/officeart/2005/8/layout/vList5"/>
    <dgm:cxn modelId="{0D86666D-72AA-45B2-86D6-856D1B96990E}" type="presParOf" srcId="{EDE8AB1D-75B6-415E-B19F-638AFD64D8EE}" destId="{437A7768-7AC2-4722-A049-6CEF32A22906}" srcOrd="1" destOrd="0" presId="urn:microsoft.com/office/officeart/2005/8/layout/vList5"/>
    <dgm:cxn modelId="{28A166D8-DC6E-4189-8918-19E9E3E7D17E}" type="presParOf" srcId="{0037FEB4-7FF5-4FF1-B1C5-BEF5AF5F5799}" destId="{87142257-6298-4734-A444-E05721043364}" srcOrd="3" destOrd="0" presId="urn:microsoft.com/office/officeart/2005/8/layout/vList5"/>
    <dgm:cxn modelId="{D178F86A-3E9D-4FA9-A01D-1AF1F959086E}" type="presParOf" srcId="{0037FEB4-7FF5-4FF1-B1C5-BEF5AF5F5799}" destId="{25D82FCC-47FC-4F30-BBBD-9EEFD3C5C5F6}" srcOrd="4" destOrd="0" presId="urn:microsoft.com/office/officeart/2005/8/layout/vList5"/>
    <dgm:cxn modelId="{80093334-B4E9-499C-A27E-8BF88844279C}" type="presParOf" srcId="{25D82FCC-47FC-4F30-BBBD-9EEFD3C5C5F6}" destId="{3230C16F-7382-4805-928D-83AA9D4569A2}" srcOrd="0" destOrd="0" presId="urn:microsoft.com/office/officeart/2005/8/layout/vList5"/>
    <dgm:cxn modelId="{1A97C57B-4EC8-4B02-996B-9135FBDB0558}" type="presParOf" srcId="{25D82FCC-47FC-4F30-BBBD-9EEFD3C5C5F6}" destId="{284EE7EC-321C-4F08-885F-E16B9D588879}" srcOrd="1" destOrd="0" presId="urn:microsoft.com/office/officeart/2005/8/layout/vList5"/>
    <dgm:cxn modelId="{544D1A5D-C6F1-4D2A-8D4E-E44048DB649C}" type="presParOf" srcId="{0037FEB4-7FF5-4FF1-B1C5-BEF5AF5F5799}" destId="{7B0F4800-73D7-40A3-9D9E-F190EBDE474E}" srcOrd="5" destOrd="0" presId="urn:microsoft.com/office/officeart/2005/8/layout/vList5"/>
    <dgm:cxn modelId="{DE8C3A61-D994-4847-A5BA-E0DB4A088E30}" type="presParOf" srcId="{0037FEB4-7FF5-4FF1-B1C5-BEF5AF5F5799}" destId="{5225748C-941F-4DEC-9681-50099E150D05}" srcOrd="6" destOrd="0" presId="urn:microsoft.com/office/officeart/2005/8/layout/vList5"/>
    <dgm:cxn modelId="{7ACDC108-CB5B-4BDB-9DDC-973176E4E9FC}" type="presParOf" srcId="{5225748C-941F-4DEC-9681-50099E150D05}" destId="{F4F04ACD-843C-4BD6-97C8-A8455478C291}" srcOrd="0" destOrd="0" presId="urn:microsoft.com/office/officeart/2005/8/layout/vList5"/>
    <dgm:cxn modelId="{666E8D33-218B-4DD8-BF4F-00829A283C14}" type="presParOf" srcId="{5225748C-941F-4DEC-9681-50099E150D05}" destId="{58EA3111-91E8-420B-A36E-7510CBC1E858}" srcOrd="1" destOrd="0" presId="urn:microsoft.com/office/officeart/2005/8/layout/vList5"/>
    <dgm:cxn modelId="{616EBB5D-664F-4459-9C32-D396167DBB5D}" type="presParOf" srcId="{0037FEB4-7FF5-4FF1-B1C5-BEF5AF5F5799}" destId="{CA45C9DA-7703-45CE-B849-4D5AB7C735E4}" srcOrd="7" destOrd="0" presId="urn:microsoft.com/office/officeart/2005/8/layout/vList5"/>
    <dgm:cxn modelId="{6AA37819-E8AA-4C42-9A1F-925303CF475D}" type="presParOf" srcId="{0037FEB4-7FF5-4FF1-B1C5-BEF5AF5F5799}" destId="{E0DB6547-AA83-403F-8C27-2515FCE94A46}" srcOrd="8" destOrd="0" presId="urn:microsoft.com/office/officeart/2005/8/layout/vList5"/>
    <dgm:cxn modelId="{9A46596C-0E6F-4181-B56E-D7CF74C1AD71}" type="presParOf" srcId="{E0DB6547-AA83-403F-8C27-2515FCE94A46}" destId="{C3DDA353-68EA-4D15-BEB2-1AD8E96DE2E0}" srcOrd="0" destOrd="0" presId="urn:microsoft.com/office/officeart/2005/8/layout/vList5"/>
    <dgm:cxn modelId="{C5B9D7D0-F340-47B3-B371-CAE3C7461069}" type="presParOf" srcId="{E0DB6547-AA83-403F-8C27-2515FCE94A46}" destId="{54E38606-DF71-4C81-A041-F371B7DCA679}" srcOrd="1" destOrd="0" presId="urn:microsoft.com/office/officeart/2005/8/layout/vList5"/>
    <dgm:cxn modelId="{39A08210-68CF-4924-A617-F0FD8F3FB8C3}" type="presParOf" srcId="{0037FEB4-7FF5-4FF1-B1C5-BEF5AF5F5799}" destId="{A58B10FC-FD91-4493-9E62-9AD7DA99CAD4}" srcOrd="9" destOrd="0" presId="urn:microsoft.com/office/officeart/2005/8/layout/vList5"/>
    <dgm:cxn modelId="{905F737E-CB7F-4418-94FC-7F5E3BF252F0}" type="presParOf" srcId="{0037FEB4-7FF5-4FF1-B1C5-BEF5AF5F5799}" destId="{B884D2F2-72B5-413D-9E64-AED83E997E7B}" srcOrd="10" destOrd="0" presId="urn:microsoft.com/office/officeart/2005/8/layout/vList5"/>
    <dgm:cxn modelId="{E5BD0F32-12BA-4F09-ADB8-5A3F2AB31F76}" type="presParOf" srcId="{B884D2F2-72B5-413D-9E64-AED83E997E7B}" destId="{2B1CC457-FB57-410E-8AF1-A1362C1AAA66}" srcOrd="0" destOrd="0" presId="urn:microsoft.com/office/officeart/2005/8/layout/vList5"/>
    <dgm:cxn modelId="{CA76C70B-8C41-4970-A559-00E4B5B0194F}" type="presParOf" srcId="{B884D2F2-72B5-413D-9E64-AED83E997E7B}" destId="{DE783209-8D94-4697-8E53-62A38805302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7D1365-CE7A-48F8-9047-F51B3C86370C}" type="doc">
      <dgm:prSet loTypeId="urn:microsoft.com/office/officeart/2005/8/layout/default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s-EC"/>
        </a:p>
      </dgm:t>
    </dgm:pt>
    <dgm:pt modelId="{9C732174-8108-4E54-AD3F-2FB8008C878F}">
      <dgm:prSet phldrT="[Texto]"/>
      <dgm:spPr/>
      <dgm:t>
        <a:bodyPr/>
        <a:lstStyle/>
        <a:p>
          <a:r>
            <a:rPr lang="es-MX" dirty="0"/>
            <a:t>Se requiere crear un formulario para registro de nuevos productos en un  e-</a:t>
          </a:r>
          <a:r>
            <a:rPr lang="es-MX" dirty="0" err="1"/>
            <a:t>commerce</a:t>
          </a:r>
          <a:endParaRPr lang="es-EC" dirty="0"/>
        </a:p>
      </dgm:t>
    </dgm:pt>
    <dgm:pt modelId="{3177D606-1CEC-45DD-A044-0B987293A075}" type="parTrans" cxnId="{7687AFBF-7155-42E5-B030-C3BC0C391195}">
      <dgm:prSet/>
      <dgm:spPr/>
      <dgm:t>
        <a:bodyPr/>
        <a:lstStyle/>
        <a:p>
          <a:endParaRPr lang="es-EC"/>
        </a:p>
      </dgm:t>
    </dgm:pt>
    <dgm:pt modelId="{0E90BF29-7172-4F81-982D-5E32B41BCD65}" type="sibTrans" cxnId="{7687AFBF-7155-42E5-B030-C3BC0C391195}">
      <dgm:prSet/>
      <dgm:spPr/>
      <dgm:t>
        <a:bodyPr/>
        <a:lstStyle/>
        <a:p>
          <a:endParaRPr lang="es-EC"/>
        </a:p>
      </dgm:t>
    </dgm:pt>
    <dgm:pt modelId="{69778591-9EBE-4C24-8071-E18441EA6FC9}">
      <dgm:prSet phldrT="[Texto]"/>
      <dgm:spPr/>
      <dgm:t>
        <a:bodyPr/>
        <a:lstStyle/>
        <a:p>
          <a:r>
            <a:rPr lang="es-MX" dirty="0"/>
            <a:t>Un empleado de la organización realizará el ingreso del producto</a:t>
          </a:r>
          <a:endParaRPr lang="es-EC" dirty="0"/>
        </a:p>
      </dgm:t>
    </dgm:pt>
    <dgm:pt modelId="{4A8B50DC-078F-4B67-BC17-B13F191A8D5F}" type="parTrans" cxnId="{F9D8F073-6CD0-4061-8AD7-164E613CDB1C}">
      <dgm:prSet/>
      <dgm:spPr/>
      <dgm:t>
        <a:bodyPr/>
        <a:lstStyle/>
        <a:p>
          <a:endParaRPr lang="es-EC"/>
        </a:p>
      </dgm:t>
    </dgm:pt>
    <dgm:pt modelId="{7C21FDB5-522A-4842-8759-08A801756298}" type="sibTrans" cxnId="{F9D8F073-6CD0-4061-8AD7-164E613CDB1C}">
      <dgm:prSet/>
      <dgm:spPr/>
      <dgm:t>
        <a:bodyPr/>
        <a:lstStyle/>
        <a:p>
          <a:endParaRPr lang="es-EC"/>
        </a:p>
      </dgm:t>
    </dgm:pt>
    <dgm:pt modelId="{CBA4944D-A0AF-490D-8BD3-3B7AA90EA5BF}">
      <dgm:prSet phldrT="[Texto]"/>
      <dgm:spPr/>
      <dgm:t>
        <a:bodyPr/>
        <a:lstStyle/>
        <a:p>
          <a:r>
            <a:rPr lang="es-MX" dirty="0"/>
            <a:t>Los datos que se registrarán son: código, nombre, cantidad, precio, imagen, color</a:t>
          </a:r>
          <a:endParaRPr lang="es-EC" dirty="0"/>
        </a:p>
      </dgm:t>
    </dgm:pt>
    <dgm:pt modelId="{B00652DE-5D03-46FC-AF4D-EA17047859D1}" type="parTrans" cxnId="{A8745010-E150-4D64-B7FE-C4C0F4473D3D}">
      <dgm:prSet/>
      <dgm:spPr/>
      <dgm:t>
        <a:bodyPr/>
        <a:lstStyle/>
        <a:p>
          <a:endParaRPr lang="es-EC"/>
        </a:p>
      </dgm:t>
    </dgm:pt>
    <dgm:pt modelId="{B2517F2A-6890-40AE-964E-E705378F62B7}" type="sibTrans" cxnId="{A8745010-E150-4D64-B7FE-C4C0F4473D3D}">
      <dgm:prSet/>
      <dgm:spPr/>
      <dgm:t>
        <a:bodyPr/>
        <a:lstStyle/>
        <a:p>
          <a:endParaRPr lang="es-EC"/>
        </a:p>
      </dgm:t>
    </dgm:pt>
    <dgm:pt modelId="{093957AF-A1EE-4B1F-A7BE-4C1142862536}">
      <dgm:prSet phldrT="[Texto]"/>
      <dgm:spPr/>
      <dgm:t>
        <a:bodyPr/>
        <a:lstStyle/>
        <a:p>
          <a:r>
            <a:rPr lang="es-MX" dirty="0"/>
            <a:t>Al final se puede revisar el listado de productos</a:t>
          </a:r>
          <a:endParaRPr lang="es-EC" dirty="0"/>
        </a:p>
      </dgm:t>
    </dgm:pt>
    <dgm:pt modelId="{1F3DE3AC-CB87-4943-A60D-04126454779D}" type="parTrans" cxnId="{8F755B46-F4CB-4789-B333-5CCA6339F7A8}">
      <dgm:prSet/>
      <dgm:spPr/>
      <dgm:t>
        <a:bodyPr/>
        <a:lstStyle/>
        <a:p>
          <a:endParaRPr lang="es-EC"/>
        </a:p>
      </dgm:t>
    </dgm:pt>
    <dgm:pt modelId="{77A4FE63-0C88-41B7-80B4-A231C4C4C187}" type="sibTrans" cxnId="{8F755B46-F4CB-4789-B333-5CCA6339F7A8}">
      <dgm:prSet/>
      <dgm:spPr/>
      <dgm:t>
        <a:bodyPr/>
        <a:lstStyle/>
        <a:p>
          <a:endParaRPr lang="es-EC"/>
        </a:p>
      </dgm:t>
    </dgm:pt>
    <dgm:pt modelId="{289E55B9-21CA-489D-93BF-BA4D8D882044}" type="pres">
      <dgm:prSet presAssocID="{2F7D1365-CE7A-48F8-9047-F51B3C86370C}" presName="diagram" presStyleCnt="0">
        <dgm:presLayoutVars>
          <dgm:dir/>
          <dgm:resizeHandles val="exact"/>
        </dgm:presLayoutVars>
      </dgm:prSet>
      <dgm:spPr/>
    </dgm:pt>
    <dgm:pt modelId="{130477C3-D651-460E-9473-59DAA52F900D}" type="pres">
      <dgm:prSet presAssocID="{9C732174-8108-4E54-AD3F-2FB8008C878F}" presName="node" presStyleLbl="node1" presStyleIdx="0" presStyleCnt="4">
        <dgm:presLayoutVars>
          <dgm:bulletEnabled val="1"/>
        </dgm:presLayoutVars>
      </dgm:prSet>
      <dgm:spPr/>
    </dgm:pt>
    <dgm:pt modelId="{33D7C205-9F02-4D55-9546-F227C425CB9B}" type="pres">
      <dgm:prSet presAssocID="{0E90BF29-7172-4F81-982D-5E32B41BCD65}" presName="sibTrans" presStyleCnt="0"/>
      <dgm:spPr/>
    </dgm:pt>
    <dgm:pt modelId="{C1AC5215-5B1B-4633-87AF-9317AF7452AA}" type="pres">
      <dgm:prSet presAssocID="{69778591-9EBE-4C24-8071-E18441EA6FC9}" presName="node" presStyleLbl="node1" presStyleIdx="1" presStyleCnt="4">
        <dgm:presLayoutVars>
          <dgm:bulletEnabled val="1"/>
        </dgm:presLayoutVars>
      </dgm:prSet>
      <dgm:spPr/>
    </dgm:pt>
    <dgm:pt modelId="{3EB6CDD4-CB72-40F6-ADA5-30DA6A28E54B}" type="pres">
      <dgm:prSet presAssocID="{7C21FDB5-522A-4842-8759-08A801756298}" presName="sibTrans" presStyleCnt="0"/>
      <dgm:spPr/>
    </dgm:pt>
    <dgm:pt modelId="{8F497E2D-3F92-4506-BAEA-9EC561364284}" type="pres">
      <dgm:prSet presAssocID="{CBA4944D-A0AF-490D-8BD3-3B7AA90EA5BF}" presName="node" presStyleLbl="node1" presStyleIdx="2" presStyleCnt="4">
        <dgm:presLayoutVars>
          <dgm:bulletEnabled val="1"/>
        </dgm:presLayoutVars>
      </dgm:prSet>
      <dgm:spPr/>
    </dgm:pt>
    <dgm:pt modelId="{0960DE84-F1F4-4689-8EB8-1CFC2B211969}" type="pres">
      <dgm:prSet presAssocID="{B2517F2A-6890-40AE-964E-E705378F62B7}" presName="sibTrans" presStyleCnt="0"/>
      <dgm:spPr/>
    </dgm:pt>
    <dgm:pt modelId="{C9FB3E41-BA1B-4970-AD26-FAD21F7E853E}" type="pres">
      <dgm:prSet presAssocID="{093957AF-A1EE-4B1F-A7BE-4C1142862536}" presName="node" presStyleLbl="node1" presStyleIdx="3" presStyleCnt="4">
        <dgm:presLayoutVars>
          <dgm:bulletEnabled val="1"/>
        </dgm:presLayoutVars>
      </dgm:prSet>
      <dgm:spPr/>
    </dgm:pt>
  </dgm:ptLst>
  <dgm:cxnLst>
    <dgm:cxn modelId="{7695C706-4027-4F51-8224-E5F2C60346E1}" type="presOf" srcId="{2F7D1365-CE7A-48F8-9047-F51B3C86370C}" destId="{289E55B9-21CA-489D-93BF-BA4D8D882044}" srcOrd="0" destOrd="0" presId="urn:microsoft.com/office/officeart/2005/8/layout/default"/>
    <dgm:cxn modelId="{A8745010-E150-4D64-B7FE-C4C0F4473D3D}" srcId="{2F7D1365-CE7A-48F8-9047-F51B3C86370C}" destId="{CBA4944D-A0AF-490D-8BD3-3B7AA90EA5BF}" srcOrd="2" destOrd="0" parTransId="{B00652DE-5D03-46FC-AF4D-EA17047859D1}" sibTransId="{B2517F2A-6890-40AE-964E-E705378F62B7}"/>
    <dgm:cxn modelId="{86960430-EDF0-4278-A1D6-0221E2F407B6}" type="presOf" srcId="{093957AF-A1EE-4B1F-A7BE-4C1142862536}" destId="{C9FB3E41-BA1B-4970-AD26-FAD21F7E853E}" srcOrd="0" destOrd="0" presId="urn:microsoft.com/office/officeart/2005/8/layout/default"/>
    <dgm:cxn modelId="{8F755B46-F4CB-4789-B333-5CCA6339F7A8}" srcId="{2F7D1365-CE7A-48F8-9047-F51B3C86370C}" destId="{093957AF-A1EE-4B1F-A7BE-4C1142862536}" srcOrd="3" destOrd="0" parTransId="{1F3DE3AC-CB87-4943-A60D-04126454779D}" sibTransId="{77A4FE63-0C88-41B7-80B4-A231C4C4C187}"/>
    <dgm:cxn modelId="{F9D8F073-6CD0-4061-8AD7-164E613CDB1C}" srcId="{2F7D1365-CE7A-48F8-9047-F51B3C86370C}" destId="{69778591-9EBE-4C24-8071-E18441EA6FC9}" srcOrd="1" destOrd="0" parTransId="{4A8B50DC-078F-4B67-BC17-B13F191A8D5F}" sibTransId="{7C21FDB5-522A-4842-8759-08A801756298}"/>
    <dgm:cxn modelId="{70EDDB8B-C3E6-49AF-B009-78F87BE1249D}" type="presOf" srcId="{9C732174-8108-4E54-AD3F-2FB8008C878F}" destId="{130477C3-D651-460E-9473-59DAA52F900D}" srcOrd="0" destOrd="0" presId="urn:microsoft.com/office/officeart/2005/8/layout/default"/>
    <dgm:cxn modelId="{876EE892-4A6C-4510-9521-38DE256DE15F}" type="presOf" srcId="{69778591-9EBE-4C24-8071-E18441EA6FC9}" destId="{C1AC5215-5B1B-4633-87AF-9317AF7452AA}" srcOrd="0" destOrd="0" presId="urn:microsoft.com/office/officeart/2005/8/layout/default"/>
    <dgm:cxn modelId="{7687AFBF-7155-42E5-B030-C3BC0C391195}" srcId="{2F7D1365-CE7A-48F8-9047-F51B3C86370C}" destId="{9C732174-8108-4E54-AD3F-2FB8008C878F}" srcOrd="0" destOrd="0" parTransId="{3177D606-1CEC-45DD-A044-0B987293A075}" sibTransId="{0E90BF29-7172-4F81-982D-5E32B41BCD65}"/>
    <dgm:cxn modelId="{BFBFA1E2-0661-4A3C-AAA3-C41897A63719}" type="presOf" srcId="{CBA4944D-A0AF-490D-8BD3-3B7AA90EA5BF}" destId="{8F497E2D-3F92-4506-BAEA-9EC561364284}" srcOrd="0" destOrd="0" presId="urn:microsoft.com/office/officeart/2005/8/layout/default"/>
    <dgm:cxn modelId="{6AE4B4F0-7D0B-4784-AFD9-D9E12EFDDA26}" type="presParOf" srcId="{289E55B9-21CA-489D-93BF-BA4D8D882044}" destId="{130477C3-D651-460E-9473-59DAA52F900D}" srcOrd="0" destOrd="0" presId="urn:microsoft.com/office/officeart/2005/8/layout/default"/>
    <dgm:cxn modelId="{5CC1EE00-4DAD-48CC-BA70-5CA6A39B16A3}" type="presParOf" srcId="{289E55B9-21CA-489D-93BF-BA4D8D882044}" destId="{33D7C205-9F02-4D55-9546-F227C425CB9B}" srcOrd="1" destOrd="0" presId="urn:microsoft.com/office/officeart/2005/8/layout/default"/>
    <dgm:cxn modelId="{442CAC6B-C15D-4B0F-85C4-D5D484F8B015}" type="presParOf" srcId="{289E55B9-21CA-489D-93BF-BA4D8D882044}" destId="{C1AC5215-5B1B-4633-87AF-9317AF7452AA}" srcOrd="2" destOrd="0" presId="urn:microsoft.com/office/officeart/2005/8/layout/default"/>
    <dgm:cxn modelId="{AD6FA89B-E85E-401C-BE38-3ADFC2401EE5}" type="presParOf" srcId="{289E55B9-21CA-489D-93BF-BA4D8D882044}" destId="{3EB6CDD4-CB72-40F6-ADA5-30DA6A28E54B}" srcOrd="3" destOrd="0" presId="urn:microsoft.com/office/officeart/2005/8/layout/default"/>
    <dgm:cxn modelId="{9E1AF05F-DACC-4D2C-AA72-3BEDDCC63A07}" type="presParOf" srcId="{289E55B9-21CA-489D-93BF-BA4D8D882044}" destId="{8F497E2D-3F92-4506-BAEA-9EC561364284}" srcOrd="4" destOrd="0" presId="urn:microsoft.com/office/officeart/2005/8/layout/default"/>
    <dgm:cxn modelId="{262BD25C-27DB-4813-8052-90674BC7810F}" type="presParOf" srcId="{289E55B9-21CA-489D-93BF-BA4D8D882044}" destId="{0960DE84-F1F4-4689-8EB8-1CFC2B211969}" srcOrd="5" destOrd="0" presId="urn:microsoft.com/office/officeart/2005/8/layout/default"/>
    <dgm:cxn modelId="{8E608905-04E7-45CB-A0F3-710AE1A69441}" type="presParOf" srcId="{289E55B9-21CA-489D-93BF-BA4D8D882044}" destId="{C9FB3E41-BA1B-4970-AD26-FAD21F7E853E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9225787-BFA8-461E-9A8B-059CA4B5D50F}" type="doc">
      <dgm:prSet loTypeId="urn:microsoft.com/office/officeart/2008/layout/PictureStrips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EC"/>
        </a:p>
      </dgm:t>
    </dgm:pt>
    <dgm:pt modelId="{E28F6660-8BD5-47FA-A457-E33D60FF8E28}">
      <dgm:prSet phldrT="[Texto]"/>
      <dgm:spPr/>
      <dgm:t>
        <a:bodyPr/>
        <a:lstStyle/>
        <a:p>
          <a:r>
            <a:rPr lang="es-EC" b="1" dirty="0"/>
            <a:t>Capacidad para reconocer su adecuación</a:t>
          </a:r>
          <a:r>
            <a:rPr lang="es-EC" dirty="0"/>
            <a:t>: Capacidad del producto que permite al usuario entender si el software es adecuado para sus necesidades.</a:t>
          </a:r>
        </a:p>
      </dgm:t>
    </dgm:pt>
    <dgm:pt modelId="{6C1397BA-D319-4C36-9CD6-2E238E3E12D1}" type="parTrans" cxnId="{089654A6-CD1C-419A-93D5-1BAC078D1A53}">
      <dgm:prSet/>
      <dgm:spPr/>
      <dgm:t>
        <a:bodyPr/>
        <a:lstStyle/>
        <a:p>
          <a:endParaRPr lang="es-EC"/>
        </a:p>
      </dgm:t>
    </dgm:pt>
    <dgm:pt modelId="{4830B0E7-7FA6-49F9-8C7F-5AA552D6B6E8}" type="sibTrans" cxnId="{089654A6-CD1C-419A-93D5-1BAC078D1A53}">
      <dgm:prSet/>
      <dgm:spPr/>
      <dgm:t>
        <a:bodyPr/>
        <a:lstStyle/>
        <a:p>
          <a:endParaRPr lang="es-EC"/>
        </a:p>
      </dgm:t>
    </dgm:pt>
    <dgm:pt modelId="{D887763E-CDE9-4895-BDB3-2ADB7355ACD5}">
      <dgm:prSet phldrT="[Texto]"/>
      <dgm:spPr/>
      <dgm:t>
        <a:bodyPr/>
        <a:lstStyle/>
        <a:p>
          <a:r>
            <a:rPr lang="es-EC" b="1" dirty="0"/>
            <a:t>Capacidad de aprendizaje: </a:t>
          </a:r>
          <a:r>
            <a:rPr lang="es-EC" dirty="0"/>
            <a:t>Capacidad del producto que permite al usuario aprender su aplicación</a:t>
          </a:r>
        </a:p>
      </dgm:t>
    </dgm:pt>
    <dgm:pt modelId="{32AC2F8B-AC0E-4FC8-97AD-BBED0CD57A9D}" type="parTrans" cxnId="{45D15AE0-44A4-4B84-87AD-AD6E5F71F5E1}">
      <dgm:prSet/>
      <dgm:spPr/>
      <dgm:t>
        <a:bodyPr/>
        <a:lstStyle/>
        <a:p>
          <a:endParaRPr lang="es-EC"/>
        </a:p>
      </dgm:t>
    </dgm:pt>
    <dgm:pt modelId="{DD534C7C-9D1F-4E47-B1B4-4E7E3184A828}" type="sibTrans" cxnId="{45D15AE0-44A4-4B84-87AD-AD6E5F71F5E1}">
      <dgm:prSet/>
      <dgm:spPr/>
      <dgm:t>
        <a:bodyPr/>
        <a:lstStyle/>
        <a:p>
          <a:endParaRPr lang="es-EC"/>
        </a:p>
      </dgm:t>
    </dgm:pt>
    <dgm:pt modelId="{A2E21375-D96F-4BA3-BB36-7AB550E2F0A6}">
      <dgm:prSet phldrT="[Texto]"/>
      <dgm:spPr/>
      <dgm:t>
        <a:bodyPr/>
        <a:lstStyle/>
        <a:p>
          <a:r>
            <a:rPr lang="es-EC" b="1" dirty="0"/>
            <a:t>Capacidad para ser usado</a:t>
          </a:r>
          <a:r>
            <a:rPr lang="es-EC" dirty="0"/>
            <a:t>: Capacidad del producto que permite al usuario operarlo y controlarlo con facilidad.</a:t>
          </a:r>
        </a:p>
      </dgm:t>
    </dgm:pt>
    <dgm:pt modelId="{CF33EAD5-A84D-4270-BA3E-5F5CCC77A248}" type="parTrans" cxnId="{3313E414-971A-447D-B0ED-DDF5843C631B}">
      <dgm:prSet/>
      <dgm:spPr/>
      <dgm:t>
        <a:bodyPr/>
        <a:lstStyle/>
        <a:p>
          <a:endParaRPr lang="es-EC"/>
        </a:p>
      </dgm:t>
    </dgm:pt>
    <dgm:pt modelId="{E8E42D26-DBAD-46DE-878B-6E2B7E849EE8}" type="sibTrans" cxnId="{3313E414-971A-447D-B0ED-DDF5843C631B}">
      <dgm:prSet/>
      <dgm:spPr/>
      <dgm:t>
        <a:bodyPr/>
        <a:lstStyle/>
        <a:p>
          <a:endParaRPr lang="es-EC"/>
        </a:p>
      </dgm:t>
    </dgm:pt>
    <dgm:pt modelId="{64EEC845-2B74-4E2A-A3E4-E37F77336FF7}">
      <dgm:prSet phldrT="[Texto]"/>
      <dgm:spPr/>
      <dgm:t>
        <a:bodyPr/>
        <a:lstStyle/>
        <a:p>
          <a:r>
            <a:rPr lang="es-EC" b="1" dirty="0"/>
            <a:t>Protección contra errores de usuario</a:t>
          </a:r>
          <a:r>
            <a:rPr lang="es-EC" dirty="0"/>
            <a:t>: Capacidad del sistema para proteger a los usuarios de cometer errores.</a:t>
          </a:r>
        </a:p>
      </dgm:t>
    </dgm:pt>
    <dgm:pt modelId="{F00F6EE2-2CC1-4F5C-A75C-A946234BB48A}" type="parTrans" cxnId="{5A1007BE-F538-4A45-A672-A7B1517D928E}">
      <dgm:prSet/>
      <dgm:spPr/>
      <dgm:t>
        <a:bodyPr/>
        <a:lstStyle/>
        <a:p>
          <a:endParaRPr lang="es-EC"/>
        </a:p>
      </dgm:t>
    </dgm:pt>
    <dgm:pt modelId="{5D29B0F3-7218-4615-AD9A-C8EAB7E2A188}" type="sibTrans" cxnId="{5A1007BE-F538-4A45-A672-A7B1517D928E}">
      <dgm:prSet/>
      <dgm:spPr/>
      <dgm:t>
        <a:bodyPr/>
        <a:lstStyle/>
        <a:p>
          <a:endParaRPr lang="es-EC"/>
        </a:p>
      </dgm:t>
    </dgm:pt>
    <dgm:pt modelId="{05289200-6568-40F5-B38D-A435179611B2}">
      <dgm:prSet phldrT="[Texto]"/>
      <dgm:spPr/>
      <dgm:t>
        <a:bodyPr/>
        <a:lstStyle/>
        <a:p>
          <a:r>
            <a:rPr lang="es-EC" b="1" dirty="0"/>
            <a:t>Estética de la interfaz de usuario</a:t>
          </a:r>
          <a:r>
            <a:rPr lang="es-EC" dirty="0"/>
            <a:t>: Capacidad de la interfaz de usuario de ser agradable visualmente, y satisfacer la interacción con el usuario.</a:t>
          </a:r>
        </a:p>
      </dgm:t>
    </dgm:pt>
    <dgm:pt modelId="{EB73F608-A830-45EF-BB4F-1933A834ADF2}" type="parTrans" cxnId="{EA9E31AA-D780-4E58-B9B1-4FFB62168A9C}">
      <dgm:prSet/>
      <dgm:spPr/>
      <dgm:t>
        <a:bodyPr/>
        <a:lstStyle/>
        <a:p>
          <a:endParaRPr lang="es-EC"/>
        </a:p>
      </dgm:t>
    </dgm:pt>
    <dgm:pt modelId="{294E2957-1809-42F7-9309-77A5072FC90F}" type="sibTrans" cxnId="{EA9E31AA-D780-4E58-B9B1-4FFB62168A9C}">
      <dgm:prSet/>
      <dgm:spPr/>
      <dgm:t>
        <a:bodyPr/>
        <a:lstStyle/>
        <a:p>
          <a:endParaRPr lang="es-EC"/>
        </a:p>
      </dgm:t>
    </dgm:pt>
    <dgm:pt modelId="{E3EB69CA-D405-4E3A-AC58-914D9B515945}">
      <dgm:prSet phldrT="[Texto]"/>
      <dgm:spPr/>
      <dgm:t>
        <a:bodyPr/>
        <a:lstStyle/>
        <a:p>
          <a:r>
            <a:rPr lang="es-EC" b="1"/>
            <a:t>Accesibilidad</a:t>
          </a:r>
          <a:r>
            <a:rPr lang="es-EC"/>
            <a:t>: Capacidad del producto que permite que sea utilizado por usuarios con determinadas características y discapacidades.</a:t>
          </a:r>
          <a:endParaRPr lang="es-EC" dirty="0"/>
        </a:p>
      </dgm:t>
    </dgm:pt>
    <dgm:pt modelId="{5B2F12C7-BF95-4C6A-9050-0B61693CE10B}" type="parTrans" cxnId="{7239EFE9-B75E-4994-AEC9-CE3BBD853DED}">
      <dgm:prSet/>
      <dgm:spPr/>
    </dgm:pt>
    <dgm:pt modelId="{D8CF797A-3D4F-4B75-86D4-C1EF373DE023}" type="sibTrans" cxnId="{7239EFE9-B75E-4994-AEC9-CE3BBD853DED}">
      <dgm:prSet/>
      <dgm:spPr/>
    </dgm:pt>
    <dgm:pt modelId="{CF84707A-E883-4178-A3E1-9C8AFCB9A77A}" type="pres">
      <dgm:prSet presAssocID="{E9225787-BFA8-461E-9A8B-059CA4B5D50F}" presName="Name0" presStyleCnt="0">
        <dgm:presLayoutVars>
          <dgm:dir/>
          <dgm:resizeHandles val="exact"/>
        </dgm:presLayoutVars>
      </dgm:prSet>
      <dgm:spPr/>
    </dgm:pt>
    <dgm:pt modelId="{40B045FC-5C24-4FFE-85FE-FFDB531B60C3}" type="pres">
      <dgm:prSet presAssocID="{E28F6660-8BD5-47FA-A457-E33D60FF8E28}" presName="composite" presStyleCnt="0"/>
      <dgm:spPr/>
    </dgm:pt>
    <dgm:pt modelId="{54BB7ECD-255F-4BF4-81CC-EAE07211FF95}" type="pres">
      <dgm:prSet presAssocID="{E28F6660-8BD5-47FA-A457-E33D60FF8E28}" presName="rect1" presStyleLbl="trAlignAcc1" presStyleIdx="0" presStyleCnt="6">
        <dgm:presLayoutVars>
          <dgm:bulletEnabled val="1"/>
        </dgm:presLayoutVars>
      </dgm:prSet>
      <dgm:spPr/>
    </dgm:pt>
    <dgm:pt modelId="{FC827E56-2369-484F-9D1E-69C852EABA94}" type="pres">
      <dgm:prSet presAssocID="{E28F6660-8BD5-47FA-A457-E33D60FF8E28}" presName="rect2" presStyleLbl="fgImgPlace1" presStyleIdx="0" presStyleCnt="6"/>
      <dgm:spPr/>
    </dgm:pt>
    <dgm:pt modelId="{A4D8CC99-641F-4D47-B06E-0BAAD54ACD09}" type="pres">
      <dgm:prSet presAssocID="{4830B0E7-7FA6-49F9-8C7F-5AA552D6B6E8}" presName="sibTrans" presStyleCnt="0"/>
      <dgm:spPr/>
    </dgm:pt>
    <dgm:pt modelId="{66026FA2-26C5-4DE3-BED9-6C28BD481DF7}" type="pres">
      <dgm:prSet presAssocID="{D887763E-CDE9-4895-BDB3-2ADB7355ACD5}" presName="composite" presStyleCnt="0"/>
      <dgm:spPr/>
    </dgm:pt>
    <dgm:pt modelId="{E5A942B4-D174-4124-AB5F-A3AB30C32FBB}" type="pres">
      <dgm:prSet presAssocID="{D887763E-CDE9-4895-BDB3-2ADB7355ACD5}" presName="rect1" presStyleLbl="trAlignAcc1" presStyleIdx="1" presStyleCnt="6">
        <dgm:presLayoutVars>
          <dgm:bulletEnabled val="1"/>
        </dgm:presLayoutVars>
      </dgm:prSet>
      <dgm:spPr/>
    </dgm:pt>
    <dgm:pt modelId="{A8F0BD18-713F-46D2-AFFA-C263C56E24E8}" type="pres">
      <dgm:prSet presAssocID="{D887763E-CDE9-4895-BDB3-2ADB7355ACD5}" presName="rect2" presStyleLbl="fgImgPlace1" presStyleIdx="1" presStyleCnt="6"/>
      <dgm:spPr/>
    </dgm:pt>
    <dgm:pt modelId="{8268BA19-AD61-4240-A4C3-103B03D612F3}" type="pres">
      <dgm:prSet presAssocID="{DD534C7C-9D1F-4E47-B1B4-4E7E3184A828}" presName="sibTrans" presStyleCnt="0"/>
      <dgm:spPr/>
    </dgm:pt>
    <dgm:pt modelId="{28080A7E-68E9-49C3-AB96-D86CC375C796}" type="pres">
      <dgm:prSet presAssocID="{A2E21375-D96F-4BA3-BB36-7AB550E2F0A6}" presName="composite" presStyleCnt="0"/>
      <dgm:spPr/>
    </dgm:pt>
    <dgm:pt modelId="{6541ECAC-4110-4AA4-B510-4DED89D50C18}" type="pres">
      <dgm:prSet presAssocID="{A2E21375-D96F-4BA3-BB36-7AB550E2F0A6}" presName="rect1" presStyleLbl="trAlignAcc1" presStyleIdx="2" presStyleCnt="6">
        <dgm:presLayoutVars>
          <dgm:bulletEnabled val="1"/>
        </dgm:presLayoutVars>
      </dgm:prSet>
      <dgm:spPr/>
    </dgm:pt>
    <dgm:pt modelId="{95E062B4-3273-4031-932F-1793391E2677}" type="pres">
      <dgm:prSet presAssocID="{A2E21375-D96F-4BA3-BB36-7AB550E2F0A6}" presName="rect2" presStyleLbl="fgImgPlace1" presStyleIdx="2" presStyleCnt="6"/>
      <dgm:spPr/>
    </dgm:pt>
    <dgm:pt modelId="{F1D508AD-9E0B-45BD-93EC-ABDF71A739DD}" type="pres">
      <dgm:prSet presAssocID="{E8E42D26-DBAD-46DE-878B-6E2B7E849EE8}" presName="sibTrans" presStyleCnt="0"/>
      <dgm:spPr/>
    </dgm:pt>
    <dgm:pt modelId="{71D6E75E-F178-4FEC-89AD-654EF4D522DA}" type="pres">
      <dgm:prSet presAssocID="{64EEC845-2B74-4E2A-A3E4-E37F77336FF7}" presName="composite" presStyleCnt="0"/>
      <dgm:spPr/>
    </dgm:pt>
    <dgm:pt modelId="{1DEE1D47-B191-42FC-800A-F585E8BA4F8E}" type="pres">
      <dgm:prSet presAssocID="{64EEC845-2B74-4E2A-A3E4-E37F77336FF7}" presName="rect1" presStyleLbl="trAlignAcc1" presStyleIdx="3" presStyleCnt="6">
        <dgm:presLayoutVars>
          <dgm:bulletEnabled val="1"/>
        </dgm:presLayoutVars>
      </dgm:prSet>
      <dgm:spPr/>
    </dgm:pt>
    <dgm:pt modelId="{FE2E9BF9-0B57-4542-83A9-2179DF2CAF45}" type="pres">
      <dgm:prSet presAssocID="{64EEC845-2B74-4E2A-A3E4-E37F77336FF7}" presName="rect2" presStyleLbl="fgImgPlace1" presStyleIdx="3" presStyleCnt="6"/>
      <dgm:spPr/>
    </dgm:pt>
    <dgm:pt modelId="{11A5590B-6EE8-4597-96D5-249E2C5E228B}" type="pres">
      <dgm:prSet presAssocID="{5D29B0F3-7218-4615-AD9A-C8EAB7E2A188}" presName="sibTrans" presStyleCnt="0"/>
      <dgm:spPr/>
    </dgm:pt>
    <dgm:pt modelId="{83D16707-F237-43F6-9EDC-5E3A2CA1A349}" type="pres">
      <dgm:prSet presAssocID="{05289200-6568-40F5-B38D-A435179611B2}" presName="composite" presStyleCnt="0"/>
      <dgm:spPr/>
    </dgm:pt>
    <dgm:pt modelId="{50C61810-682E-4867-94BD-FD6EBD2E8749}" type="pres">
      <dgm:prSet presAssocID="{05289200-6568-40F5-B38D-A435179611B2}" presName="rect1" presStyleLbl="trAlignAcc1" presStyleIdx="4" presStyleCnt="6">
        <dgm:presLayoutVars>
          <dgm:bulletEnabled val="1"/>
        </dgm:presLayoutVars>
      </dgm:prSet>
      <dgm:spPr/>
    </dgm:pt>
    <dgm:pt modelId="{E2C5CAD9-7025-4BF9-B123-36E114EBCDE5}" type="pres">
      <dgm:prSet presAssocID="{05289200-6568-40F5-B38D-A435179611B2}" presName="rect2" presStyleLbl="fgImgPlace1" presStyleIdx="4" presStyleCnt="6"/>
      <dgm:spPr/>
    </dgm:pt>
    <dgm:pt modelId="{31ACD619-44C8-493A-B4ED-8D998DCF7775}" type="pres">
      <dgm:prSet presAssocID="{294E2957-1809-42F7-9309-77A5072FC90F}" presName="sibTrans" presStyleCnt="0"/>
      <dgm:spPr/>
    </dgm:pt>
    <dgm:pt modelId="{E386DE7C-027B-4D1C-9EBC-796895053A23}" type="pres">
      <dgm:prSet presAssocID="{E3EB69CA-D405-4E3A-AC58-914D9B515945}" presName="composite" presStyleCnt="0"/>
      <dgm:spPr/>
    </dgm:pt>
    <dgm:pt modelId="{099DE219-DA67-46DA-BC14-BA7B7FF61548}" type="pres">
      <dgm:prSet presAssocID="{E3EB69CA-D405-4E3A-AC58-914D9B515945}" presName="rect1" presStyleLbl="trAlignAcc1" presStyleIdx="5" presStyleCnt="6">
        <dgm:presLayoutVars>
          <dgm:bulletEnabled val="1"/>
        </dgm:presLayoutVars>
      </dgm:prSet>
      <dgm:spPr/>
    </dgm:pt>
    <dgm:pt modelId="{3CECF2C2-54B2-441E-91CA-6AB984C8C557}" type="pres">
      <dgm:prSet presAssocID="{E3EB69CA-D405-4E3A-AC58-914D9B515945}" presName="rect2" presStyleLbl="fgImgPlace1" presStyleIdx="5" presStyleCnt="6"/>
      <dgm:spPr/>
    </dgm:pt>
  </dgm:ptLst>
  <dgm:cxnLst>
    <dgm:cxn modelId="{3313E414-971A-447D-B0ED-DDF5843C631B}" srcId="{E9225787-BFA8-461E-9A8B-059CA4B5D50F}" destId="{A2E21375-D96F-4BA3-BB36-7AB550E2F0A6}" srcOrd="2" destOrd="0" parTransId="{CF33EAD5-A84D-4270-BA3E-5F5CCC77A248}" sibTransId="{E8E42D26-DBAD-46DE-878B-6E2B7E849EE8}"/>
    <dgm:cxn modelId="{67278D17-6142-4718-844D-3DCAA3D2F5C0}" type="presOf" srcId="{A2E21375-D96F-4BA3-BB36-7AB550E2F0A6}" destId="{6541ECAC-4110-4AA4-B510-4DED89D50C18}" srcOrd="0" destOrd="0" presId="urn:microsoft.com/office/officeart/2008/layout/PictureStrips"/>
    <dgm:cxn modelId="{7823E63D-9656-4829-92D8-9C589442EBB2}" type="presOf" srcId="{05289200-6568-40F5-B38D-A435179611B2}" destId="{50C61810-682E-4867-94BD-FD6EBD2E8749}" srcOrd="0" destOrd="0" presId="urn:microsoft.com/office/officeart/2008/layout/PictureStrips"/>
    <dgm:cxn modelId="{2A03535E-1587-49CF-A974-861D1E0A8D5E}" type="presOf" srcId="{E9225787-BFA8-461E-9A8B-059CA4B5D50F}" destId="{CF84707A-E883-4178-A3E1-9C8AFCB9A77A}" srcOrd="0" destOrd="0" presId="urn:microsoft.com/office/officeart/2008/layout/PictureStrips"/>
    <dgm:cxn modelId="{01EC1D4A-FAF6-4536-83F7-711900A8A672}" type="presOf" srcId="{D887763E-CDE9-4895-BDB3-2ADB7355ACD5}" destId="{E5A942B4-D174-4124-AB5F-A3AB30C32FBB}" srcOrd="0" destOrd="0" presId="urn:microsoft.com/office/officeart/2008/layout/PictureStrips"/>
    <dgm:cxn modelId="{A6F3CB4C-9CCA-4C90-8B53-2C2B21802550}" type="presOf" srcId="{E3EB69CA-D405-4E3A-AC58-914D9B515945}" destId="{099DE219-DA67-46DA-BC14-BA7B7FF61548}" srcOrd="0" destOrd="0" presId="urn:microsoft.com/office/officeart/2008/layout/PictureStrips"/>
    <dgm:cxn modelId="{14A1F36C-7227-43C8-A0BF-B7BDE6140AA1}" type="presOf" srcId="{64EEC845-2B74-4E2A-A3E4-E37F77336FF7}" destId="{1DEE1D47-B191-42FC-800A-F585E8BA4F8E}" srcOrd="0" destOrd="0" presId="urn:microsoft.com/office/officeart/2008/layout/PictureStrips"/>
    <dgm:cxn modelId="{089654A6-CD1C-419A-93D5-1BAC078D1A53}" srcId="{E9225787-BFA8-461E-9A8B-059CA4B5D50F}" destId="{E28F6660-8BD5-47FA-A457-E33D60FF8E28}" srcOrd="0" destOrd="0" parTransId="{6C1397BA-D319-4C36-9CD6-2E238E3E12D1}" sibTransId="{4830B0E7-7FA6-49F9-8C7F-5AA552D6B6E8}"/>
    <dgm:cxn modelId="{EA9E31AA-D780-4E58-B9B1-4FFB62168A9C}" srcId="{E9225787-BFA8-461E-9A8B-059CA4B5D50F}" destId="{05289200-6568-40F5-B38D-A435179611B2}" srcOrd="4" destOrd="0" parTransId="{EB73F608-A830-45EF-BB4F-1933A834ADF2}" sibTransId="{294E2957-1809-42F7-9309-77A5072FC90F}"/>
    <dgm:cxn modelId="{5A1007BE-F538-4A45-A672-A7B1517D928E}" srcId="{E9225787-BFA8-461E-9A8B-059CA4B5D50F}" destId="{64EEC845-2B74-4E2A-A3E4-E37F77336FF7}" srcOrd="3" destOrd="0" parTransId="{F00F6EE2-2CC1-4F5C-A75C-A946234BB48A}" sibTransId="{5D29B0F3-7218-4615-AD9A-C8EAB7E2A188}"/>
    <dgm:cxn modelId="{3E1D27C7-358A-4D6F-8B6D-F2F7B4CE0007}" type="presOf" srcId="{E28F6660-8BD5-47FA-A457-E33D60FF8E28}" destId="{54BB7ECD-255F-4BF4-81CC-EAE07211FF95}" srcOrd="0" destOrd="0" presId="urn:microsoft.com/office/officeart/2008/layout/PictureStrips"/>
    <dgm:cxn modelId="{45D15AE0-44A4-4B84-87AD-AD6E5F71F5E1}" srcId="{E9225787-BFA8-461E-9A8B-059CA4B5D50F}" destId="{D887763E-CDE9-4895-BDB3-2ADB7355ACD5}" srcOrd="1" destOrd="0" parTransId="{32AC2F8B-AC0E-4FC8-97AD-BBED0CD57A9D}" sibTransId="{DD534C7C-9D1F-4E47-B1B4-4E7E3184A828}"/>
    <dgm:cxn modelId="{7239EFE9-B75E-4994-AEC9-CE3BBD853DED}" srcId="{E9225787-BFA8-461E-9A8B-059CA4B5D50F}" destId="{E3EB69CA-D405-4E3A-AC58-914D9B515945}" srcOrd="5" destOrd="0" parTransId="{5B2F12C7-BF95-4C6A-9050-0B61693CE10B}" sibTransId="{D8CF797A-3D4F-4B75-86D4-C1EF373DE023}"/>
    <dgm:cxn modelId="{18788827-4BF4-4BB8-BD41-2A2F9AFB97EF}" type="presParOf" srcId="{CF84707A-E883-4178-A3E1-9C8AFCB9A77A}" destId="{40B045FC-5C24-4FFE-85FE-FFDB531B60C3}" srcOrd="0" destOrd="0" presId="urn:microsoft.com/office/officeart/2008/layout/PictureStrips"/>
    <dgm:cxn modelId="{9058E81F-B79F-41D8-BACD-C7E5B65D6E13}" type="presParOf" srcId="{40B045FC-5C24-4FFE-85FE-FFDB531B60C3}" destId="{54BB7ECD-255F-4BF4-81CC-EAE07211FF95}" srcOrd="0" destOrd="0" presId="urn:microsoft.com/office/officeart/2008/layout/PictureStrips"/>
    <dgm:cxn modelId="{1E663690-E791-4805-9212-B44E393F8B06}" type="presParOf" srcId="{40B045FC-5C24-4FFE-85FE-FFDB531B60C3}" destId="{FC827E56-2369-484F-9D1E-69C852EABA94}" srcOrd="1" destOrd="0" presId="urn:microsoft.com/office/officeart/2008/layout/PictureStrips"/>
    <dgm:cxn modelId="{149E7B20-603C-422F-8B30-F17869A2CA64}" type="presParOf" srcId="{CF84707A-E883-4178-A3E1-9C8AFCB9A77A}" destId="{A4D8CC99-641F-4D47-B06E-0BAAD54ACD09}" srcOrd="1" destOrd="0" presId="urn:microsoft.com/office/officeart/2008/layout/PictureStrips"/>
    <dgm:cxn modelId="{2767B98A-8AF6-4E68-9B46-5ABC0DAB6BC0}" type="presParOf" srcId="{CF84707A-E883-4178-A3E1-9C8AFCB9A77A}" destId="{66026FA2-26C5-4DE3-BED9-6C28BD481DF7}" srcOrd="2" destOrd="0" presId="urn:microsoft.com/office/officeart/2008/layout/PictureStrips"/>
    <dgm:cxn modelId="{B0A7D5C0-E5D7-46D7-BA39-274C29B17F87}" type="presParOf" srcId="{66026FA2-26C5-4DE3-BED9-6C28BD481DF7}" destId="{E5A942B4-D174-4124-AB5F-A3AB30C32FBB}" srcOrd="0" destOrd="0" presId="urn:microsoft.com/office/officeart/2008/layout/PictureStrips"/>
    <dgm:cxn modelId="{689189F8-AB2A-428A-B5DC-F52A4EE7F43C}" type="presParOf" srcId="{66026FA2-26C5-4DE3-BED9-6C28BD481DF7}" destId="{A8F0BD18-713F-46D2-AFFA-C263C56E24E8}" srcOrd="1" destOrd="0" presId="urn:microsoft.com/office/officeart/2008/layout/PictureStrips"/>
    <dgm:cxn modelId="{E14A180B-7822-4D8D-93CF-8A340E59407C}" type="presParOf" srcId="{CF84707A-E883-4178-A3E1-9C8AFCB9A77A}" destId="{8268BA19-AD61-4240-A4C3-103B03D612F3}" srcOrd="3" destOrd="0" presId="urn:microsoft.com/office/officeart/2008/layout/PictureStrips"/>
    <dgm:cxn modelId="{10C0BADF-244B-44A1-9201-7D4BF9487662}" type="presParOf" srcId="{CF84707A-E883-4178-A3E1-9C8AFCB9A77A}" destId="{28080A7E-68E9-49C3-AB96-D86CC375C796}" srcOrd="4" destOrd="0" presId="urn:microsoft.com/office/officeart/2008/layout/PictureStrips"/>
    <dgm:cxn modelId="{46E8469A-76C4-409F-9960-4EA61DBF4785}" type="presParOf" srcId="{28080A7E-68E9-49C3-AB96-D86CC375C796}" destId="{6541ECAC-4110-4AA4-B510-4DED89D50C18}" srcOrd="0" destOrd="0" presId="urn:microsoft.com/office/officeart/2008/layout/PictureStrips"/>
    <dgm:cxn modelId="{601E7013-B613-4087-BDF9-210C1FC8D1F3}" type="presParOf" srcId="{28080A7E-68E9-49C3-AB96-D86CC375C796}" destId="{95E062B4-3273-4031-932F-1793391E2677}" srcOrd="1" destOrd="0" presId="urn:microsoft.com/office/officeart/2008/layout/PictureStrips"/>
    <dgm:cxn modelId="{A4B49F70-573D-4BFF-80E9-CA6407D85775}" type="presParOf" srcId="{CF84707A-E883-4178-A3E1-9C8AFCB9A77A}" destId="{F1D508AD-9E0B-45BD-93EC-ABDF71A739DD}" srcOrd="5" destOrd="0" presId="urn:microsoft.com/office/officeart/2008/layout/PictureStrips"/>
    <dgm:cxn modelId="{53A917D0-2433-439E-B7BD-3490C41784ED}" type="presParOf" srcId="{CF84707A-E883-4178-A3E1-9C8AFCB9A77A}" destId="{71D6E75E-F178-4FEC-89AD-654EF4D522DA}" srcOrd="6" destOrd="0" presId="urn:microsoft.com/office/officeart/2008/layout/PictureStrips"/>
    <dgm:cxn modelId="{9ADC62B4-667A-40B6-B1E9-E84AADA60F3A}" type="presParOf" srcId="{71D6E75E-F178-4FEC-89AD-654EF4D522DA}" destId="{1DEE1D47-B191-42FC-800A-F585E8BA4F8E}" srcOrd="0" destOrd="0" presId="urn:microsoft.com/office/officeart/2008/layout/PictureStrips"/>
    <dgm:cxn modelId="{D64644C8-CC47-45BD-9961-9A9B940A1BAB}" type="presParOf" srcId="{71D6E75E-F178-4FEC-89AD-654EF4D522DA}" destId="{FE2E9BF9-0B57-4542-83A9-2179DF2CAF45}" srcOrd="1" destOrd="0" presId="urn:microsoft.com/office/officeart/2008/layout/PictureStrips"/>
    <dgm:cxn modelId="{CEF59D7E-DD4D-4197-9351-0EA920E9DA07}" type="presParOf" srcId="{CF84707A-E883-4178-A3E1-9C8AFCB9A77A}" destId="{11A5590B-6EE8-4597-96D5-249E2C5E228B}" srcOrd="7" destOrd="0" presId="urn:microsoft.com/office/officeart/2008/layout/PictureStrips"/>
    <dgm:cxn modelId="{3345E87A-4B27-4806-BCFE-980FE53BD29A}" type="presParOf" srcId="{CF84707A-E883-4178-A3E1-9C8AFCB9A77A}" destId="{83D16707-F237-43F6-9EDC-5E3A2CA1A349}" srcOrd="8" destOrd="0" presId="urn:microsoft.com/office/officeart/2008/layout/PictureStrips"/>
    <dgm:cxn modelId="{BAA2134B-07FF-475E-9D67-F45D2CAF81EE}" type="presParOf" srcId="{83D16707-F237-43F6-9EDC-5E3A2CA1A349}" destId="{50C61810-682E-4867-94BD-FD6EBD2E8749}" srcOrd="0" destOrd="0" presId="urn:microsoft.com/office/officeart/2008/layout/PictureStrips"/>
    <dgm:cxn modelId="{D5DD7A11-296A-4B26-93DC-100E6FE23308}" type="presParOf" srcId="{83D16707-F237-43F6-9EDC-5E3A2CA1A349}" destId="{E2C5CAD9-7025-4BF9-B123-36E114EBCDE5}" srcOrd="1" destOrd="0" presId="urn:microsoft.com/office/officeart/2008/layout/PictureStrips"/>
    <dgm:cxn modelId="{E895DF73-CE56-4373-84E6-D302471F5962}" type="presParOf" srcId="{CF84707A-E883-4178-A3E1-9C8AFCB9A77A}" destId="{31ACD619-44C8-493A-B4ED-8D998DCF7775}" srcOrd="9" destOrd="0" presId="urn:microsoft.com/office/officeart/2008/layout/PictureStrips"/>
    <dgm:cxn modelId="{7E3957AE-A5C9-4C9A-A99B-329326962EE5}" type="presParOf" srcId="{CF84707A-E883-4178-A3E1-9C8AFCB9A77A}" destId="{E386DE7C-027B-4D1C-9EBC-796895053A23}" srcOrd="10" destOrd="0" presId="urn:microsoft.com/office/officeart/2008/layout/PictureStrips"/>
    <dgm:cxn modelId="{F42BBBDB-4874-4455-95C7-B8C18113446D}" type="presParOf" srcId="{E386DE7C-027B-4D1C-9EBC-796895053A23}" destId="{099DE219-DA67-46DA-BC14-BA7B7FF61548}" srcOrd="0" destOrd="0" presId="urn:microsoft.com/office/officeart/2008/layout/PictureStrips"/>
    <dgm:cxn modelId="{0094A023-8F9C-4D3F-AFC3-FEB5556EB978}" type="presParOf" srcId="{E386DE7C-027B-4D1C-9EBC-796895053A23}" destId="{3CECF2C2-54B2-441E-91CA-6AB984C8C557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BBDBD55-A49A-4CD4-BAD8-F193584A9995}" type="doc">
      <dgm:prSet loTypeId="urn:microsoft.com/office/officeart/2005/8/layout/hList1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EC"/>
        </a:p>
      </dgm:t>
    </dgm:pt>
    <dgm:pt modelId="{3CE70F3A-10BC-407D-8093-1599CCF0FAF9}">
      <dgm:prSet phldrT="[Texto]"/>
      <dgm:spPr/>
      <dgm:t>
        <a:bodyPr/>
        <a:lstStyle/>
        <a:p>
          <a:r>
            <a:rPr lang="es-ES" dirty="0"/>
            <a:t>Aplicaciones web</a:t>
          </a:r>
          <a:endParaRPr lang="es-EC" dirty="0"/>
        </a:p>
      </dgm:t>
    </dgm:pt>
    <dgm:pt modelId="{54A14184-4668-4626-85A5-16BF2CE86CF4}" type="parTrans" cxnId="{EFC65722-3ABF-4281-AD9C-AFD4161D2347}">
      <dgm:prSet/>
      <dgm:spPr/>
      <dgm:t>
        <a:bodyPr/>
        <a:lstStyle/>
        <a:p>
          <a:endParaRPr lang="es-EC"/>
        </a:p>
      </dgm:t>
    </dgm:pt>
    <dgm:pt modelId="{40D88A2E-3CBA-4BAA-BCFD-FC43A25BCB22}" type="sibTrans" cxnId="{EFC65722-3ABF-4281-AD9C-AFD4161D2347}">
      <dgm:prSet/>
      <dgm:spPr/>
      <dgm:t>
        <a:bodyPr/>
        <a:lstStyle/>
        <a:p>
          <a:endParaRPr lang="es-EC"/>
        </a:p>
      </dgm:t>
    </dgm:pt>
    <dgm:pt modelId="{EFDD158E-24A2-44E3-9AE2-FA4CEF46454F}">
      <dgm:prSet phldrT="[Texto]"/>
      <dgm:spPr/>
      <dgm:t>
        <a:bodyPr/>
        <a:lstStyle/>
        <a:p>
          <a:r>
            <a:rPr lang="es-ES" dirty="0"/>
            <a:t>Creación de proyectos online</a:t>
          </a:r>
          <a:endParaRPr lang="es-EC" dirty="0"/>
        </a:p>
      </dgm:t>
    </dgm:pt>
    <dgm:pt modelId="{4DE888D5-FE9E-4B49-868C-8BBBD927F90D}" type="parTrans" cxnId="{8BE2B590-49D6-4C57-BD99-7244D0FB117D}">
      <dgm:prSet/>
      <dgm:spPr/>
      <dgm:t>
        <a:bodyPr/>
        <a:lstStyle/>
        <a:p>
          <a:endParaRPr lang="es-EC"/>
        </a:p>
      </dgm:t>
    </dgm:pt>
    <dgm:pt modelId="{F599F2C9-1FD3-474D-A3F3-019CDC03CA9D}" type="sibTrans" cxnId="{8BE2B590-49D6-4C57-BD99-7244D0FB117D}">
      <dgm:prSet/>
      <dgm:spPr/>
      <dgm:t>
        <a:bodyPr/>
        <a:lstStyle/>
        <a:p>
          <a:endParaRPr lang="es-EC"/>
        </a:p>
      </dgm:t>
    </dgm:pt>
    <dgm:pt modelId="{2B69F5B3-7B82-48D8-BB11-07F1B4529769}">
      <dgm:prSet phldrT="[Texto]"/>
      <dgm:spPr/>
      <dgm:t>
        <a:bodyPr/>
        <a:lstStyle/>
        <a:p>
          <a:r>
            <a:rPr lang="es-ES" dirty="0"/>
            <a:t>Diseño web hasta servicios web.</a:t>
          </a:r>
          <a:endParaRPr lang="es-EC" dirty="0"/>
        </a:p>
      </dgm:t>
    </dgm:pt>
    <dgm:pt modelId="{E63265E7-B474-4C37-B205-8D059AF8F853}" type="parTrans" cxnId="{A55523D8-0D38-4B9C-9290-59DAD2FBD2DF}">
      <dgm:prSet/>
      <dgm:spPr/>
      <dgm:t>
        <a:bodyPr/>
        <a:lstStyle/>
        <a:p>
          <a:endParaRPr lang="es-EC"/>
        </a:p>
      </dgm:t>
    </dgm:pt>
    <dgm:pt modelId="{DBF46765-44ED-4136-992B-1F47DAB97DDB}" type="sibTrans" cxnId="{A55523D8-0D38-4B9C-9290-59DAD2FBD2DF}">
      <dgm:prSet/>
      <dgm:spPr/>
      <dgm:t>
        <a:bodyPr/>
        <a:lstStyle/>
        <a:p>
          <a:endParaRPr lang="es-EC"/>
        </a:p>
      </dgm:t>
    </dgm:pt>
    <dgm:pt modelId="{72BD6101-7C01-4695-ABA6-7FF9DC92A7EC}">
      <dgm:prSet phldrT="[Texto]"/>
      <dgm:spPr/>
      <dgm:t>
        <a:bodyPr/>
        <a:lstStyle/>
        <a:p>
          <a:r>
            <a:rPr lang="es-ES" dirty="0"/>
            <a:t>Aplicaciones en general</a:t>
          </a:r>
          <a:endParaRPr lang="es-EC" dirty="0"/>
        </a:p>
      </dgm:t>
    </dgm:pt>
    <dgm:pt modelId="{4FBC8B60-562F-4329-9C50-F58EA15E562E}" type="parTrans" cxnId="{4638DCCE-FD4B-4A5C-BF50-589BF38C6721}">
      <dgm:prSet/>
      <dgm:spPr/>
      <dgm:t>
        <a:bodyPr/>
        <a:lstStyle/>
        <a:p>
          <a:endParaRPr lang="es-EC"/>
        </a:p>
      </dgm:t>
    </dgm:pt>
    <dgm:pt modelId="{E6E5881F-FC28-4521-BE71-24D59291D0D0}" type="sibTrans" cxnId="{4638DCCE-FD4B-4A5C-BF50-589BF38C6721}">
      <dgm:prSet/>
      <dgm:spPr/>
      <dgm:t>
        <a:bodyPr/>
        <a:lstStyle/>
        <a:p>
          <a:endParaRPr lang="es-EC"/>
        </a:p>
      </dgm:t>
    </dgm:pt>
    <dgm:pt modelId="{EEE87413-8B5F-4E62-8A32-F38DE29280C0}">
      <dgm:prSet phldrT="[Texto]"/>
      <dgm:spPr/>
      <dgm:t>
        <a:bodyPr/>
        <a:lstStyle/>
        <a:p>
          <a:r>
            <a:rPr lang="es-ES" dirty="0"/>
            <a:t>Permite complementar la estructura de una aplicación para un sistema operativo</a:t>
          </a:r>
          <a:endParaRPr lang="es-EC" dirty="0"/>
        </a:p>
      </dgm:t>
    </dgm:pt>
    <dgm:pt modelId="{32B78A28-9546-4DF2-8A9E-6923ECD1F48D}" type="parTrans" cxnId="{789383FA-DCEC-43E2-AEFB-A619EF37853A}">
      <dgm:prSet/>
      <dgm:spPr/>
      <dgm:t>
        <a:bodyPr/>
        <a:lstStyle/>
        <a:p>
          <a:endParaRPr lang="es-EC"/>
        </a:p>
      </dgm:t>
    </dgm:pt>
    <dgm:pt modelId="{E6626ABF-9A47-4717-B963-79B5EC02942D}" type="sibTrans" cxnId="{789383FA-DCEC-43E2-AEFB-A619EF37853A}">
      <dgm:prSet/>
      <dgm:spPr/>
      <dgm:t>
        <a:bodyPr/>
        <a:lstStyle/>
        <a:p>
          <a:endParaRPr lang="es-EC"/>
        </a:p>
      </dgm:t>
    </dgm:pt>
    <dgm:pt modelId="{1F6A4FE4-5141-4CB2-A2B4-DF971EE46075}">
      <dgm:prSet phldrT="[Texto]"/>
      <dgm:spPr/>
      <dgm:t>
        <a:bodyPr/>
        <a:lstStyle/>
        <a:p>
          <a:r>
            <a:rPr lang="es-ES" dirty="0"/>
            <a:t>.NET</a:t>
          </a:r>
          <a:endParaRPr lang="es-EC" dirty="0"/>
        </a:p>
      </dgm:t>
    </dgm:pt>
    <dgm:pt modelId="{468CB800-66C2-4320-812D-6F344ABD458F}" type="parTrans" cxnId="{D1BFF5E5-6977-4AA2-9CCE-3DF85ECDE8B5}">
      <dgm:prSet/>
      <dgm:spPr/>
      <dgm:t>
        <a:bodyPr/>
        <a:lstStyle/>
        <a:p>
          <a:endParaRPr lang="es-EC"/>
        </a:p>
      </dgm:t>
    </dgm:pt>
    <dgm:pt modelId="{ECA054C4-7388-4F00-89B0-E8095571C08A}" type="sibTrans" cxnId="{D1BFF5E5-6977-4AA2-9CCE-3DF85ECDE8B5}">
      <dgm:prSet/>
      <dgm:spPr/>
      <dgm:t>
        <a:bodyPr/>
        <a:lstStyle/>
        <a:p>
          <a:endParaRPr lang="es-EC"/>
        </a:p>
      </dgm:t>
    </dgm:pt>
    <dgm:pt modelId="{8036B802-157E-4CB4-AB9B-434ABD5823FF}">
      <dgm:prSet phldrT="[Texto]"/>
      <dgm:spPr/>
      <dgm:t>
        <a:bodyPr/>
        <a:lstStyle/>
        <a:p>
          <a:r>
            <a:rPr lang="es-ES" dirty="0"/>
            <a:t>Tecnología Ajax</a:t>
          </a:r>
          <a:endParaRPr lang="es-EC" dirty="0"/>
        </a:p>
      </dgm:t>
    </dgm:pt>
    <dgm:pt modelId="{6F79C0C4-F0CD-4C29-AAE9-6E468FB41C94}" type="parTrans" cxnId="{992AE670-9FC8-45AC-BFB3-1E45B07DEE6F}">
      <dgm:prSet/>
      <dgm:spPr/>
      <dgm:t>
        <a:bodyPr/>
        <a:lstStyle/>
        <a:p>
          <a:endParaRPr lang="es-EC"/>
        </a:p>
      </dgm:t>
    </dgm:pt>
    <dgm:pt modelId="{B01FA9A8-236E-4F6D-AB4A-206F6393F9EE}" type="sibTrans" cxnId="{992AE670-9FC8-45AC-BFB3-1E45B07DEE6F}">
      <dgm:prSet/>
      <dgm:spPr/>
      <dgm:t>
        <a:bodyPr/>
        <a:lstStyle/>
        <a:p>
          <a:endParaRPr lang="es-EC"/>
        </a:p>
      </dgm:t>
    </dgm:pt>
    <dgm:pt modelId="{BFEE9794-D807-46F7-8CBF-8AB05C01877F}">
      <dgm:prSet phldrT="[Texto]"/>
      <dgm:spPr/>
      <dgm:t>
        <a:bodyPr/>
        <a:lstStyle/>
        <a:p>
          <a:r>
            <a:rPr lang="es-ES" dirty="0"/>
            <a:t>Usa Ajax</a:t>
          </a:r>
          <a:endParaRPr lang="es-EC" dirty="0"/>
        </a:p>
      </dgm:t>
    </dgm:pt>
    <dgm:pt modelId="{906E980C-46A5-446F-9C2B-D05A955E5ECE}" type="parTrans" cxnId="{2C136038-0267-4BCC-B05E-09E8585FBF75}">
      <dgm:prSet/>
      <dgm:spPr/>
      <dgm:t>
        <a:bodyPr/>
        <a:lstStyle/>
        <a:p>
          <a:endParaRPr lang="es-EC"/>
        </a:p>
      </dgm:t>
    </dgm:pt>
    <dgm:pt modelId="{4694B7AB-84D5-4A6C-B07B-10F2E8633DAA}" type="sibTrans" cxnId="{2C136038-0267-4BCC-B05E-09E8585FBF75}">
      <dgm:prSet/>
      <dgm:spPr/>
      <dgm:t>
        <a:bodyPr/>
        <a:lstStyle/>
        <a:p>
          <a:endParaRPr lang="es-EC"/>
        </a:p>
      </dgm:t>
    </dgm:pt>
    <dgm:pt modelId="{516E8C4B-45E6-4279-8A21-5C72ABF7C981}">
      <dgm:prSet phldrT="[Texto]" phldr="1"/>
      <dgm:spPr/>
      <dgm:t>
        <a:bodyPr/>
        <a:lstStyle/>
        <a:p>
          <a:endParaRPr lang="es-EC" dirty="0"/>
        </a:p>
      </dgm:t>
    </dgm:pt>
    <dgm:pt modelId="{58A0CF57-0033-425A-8E88-68D4F2EE4163}" type="parTrans" cxnId="{A57ABF29-E51F-4E23-AD3F-EBFAB720D15E}">
      <dgm:prSet/>
      <dgm:spPr/>
      <dgm:t>
        <a:bodyPr/>
        <a:lstStyle/>
        <a:p>
          <a:endParaRPr lang="es-EC"/>
        </a:p>
      </dgm:t>
    </dgm:pt>
    <dgm:pt modelId="{2C78D2FB-2B2B-404A-84BD-C5ADDC2F15CA}" type="sibTrans" cxnId="{A57ABF29-E51F-4E23-AD3F-EBFAB720D15E}">
      <dgm:prSet/>
      <dgm:spPr/>
      <dgm:t>
        <a:bodyPr/>
        <a:lstStyle/>
        <a:p>
          <a:endParaRPr lang="es-EC"/>
        </a:p>
      </dgm:t>
    </dgm:pt>
    <dgm:pt modelId="{D3733087-5EA5-471D-8416-701B3C1C94D7}">
      <dgm:prSet phldrT="[Texto]"/>
      <dgm:spPr/>
      <dgm:t>
        <a:bodyPr/>
        <a:lstStyle/>
        <a:p>
          <a:r>
            <a:rPr lang="es-ES" dirty="0"/>
            <a:t>Dependen del lenguaje de programación</a:t>
          </a:r>
          <a:endParaRPr lang="es-EC" dirty="0"/>
        </a:p>
      </dgm:t>
    </dgm:pt>
    <dgm:pt modelId="{DAE56B44-9ADB-459E-8B48-F6D0FAF63C15}" type="parTrans" cxnId="{4D145CD8-00D6-4749-974F-640E250982DE}">
      <dgm:prSet/>
      <dgm:spPr/>
      <dgm:t>
        <a:bodyPr/>
        <a:lstStyle/>
        <a:p>
          <a:endParaRPr lang="es-EC"/>
        </a:p>
      </dgm:t>
    </dgm:pt>
    <dgm:pt modelId="{02E241F4-1E46-402F-8D6B-022A4F76730A}" type="sibTrans" cxnId="{4D145CD8-00D6-4749-974F-640E250982DE}">
      <dgm:prSet/>
      <dgm:spPr/>
      <dgm:t>
        <a:bodyPr/>
        <a:lstStyle/>
        <a:p>
          <a:endParaRPr lang="es-EC"/>
        </a:p>
      </dgm:t>
    </dgm:pt>
    <dgm:pt modelId="{016DDE99-57B6-437E-97B2-B430240B1F85}">
      <dgm:prSet phldrT="[Texto]"/>
      <dgm:spPr/>
      <dgm:t>
        <a:bodyPr/>
        <a:lstStyle/>
        <a:p>
          <a:r>
            <a:rPr lang="es-ES" dirty="0"/>
            <a:t>Gestión de Contenidos</a:t>
          </a:r>
          <a:endParaRPr lang="es-EC" dirty="0"/>
        </a:p>
      </dgm:t>
    </dgm:pt>
    <dgm:pt modelId="{A59D12B4-6F92-42F5-9587-935ED09BC3F1}" type="parTrans" cxnId="{03396441-8EEA-4359-861A-EBD93520E19D}">
      <dgm:prSet/>
      <dgm:spPr/>
      <dgm:t>
        <a:bodyPr/>
        <a:lstStyle/>
        <a:p>
          <a:endParaRPr lang="es-EC"/>
        </a:p>
      </dgm:t>
    </dgm:pt>
    <dgm:pt modelId="{7A43317B-B575-4BAE-BCA8-7DC4ADFA082D}" type="sibTrans" cxnId="{03396441-8EEA-4359-861A-EBD93520E19D}">
      <dgm:prSet/>
      <dgm:spPr/>
      <dgm:t>
        <a:bodyPr/>
        <a:lstStyle/>
        <a:p>
          <a:endParaRPr lang="es-EC"/>
        </a:p>
      </dgm:t>
    </dgm:pt>
    <dgm:pt modelId="{D825D684-D652-4C44-99E7-C569DCD80414}">
      <dgm:prSet phldrT="[Texto]"/>
      <dgm:spPr/>
      <dgm:t>
        <a:bodyPr/>
        <a:lstStyle/>
        <a:p>
          <a:r>
            <a:rPr lang="es-ES" dirty="0"/>
            <a:t>Permiten manejar el contenido de un sitio.</a:t>
          </a:r>
          <a:endParaRPr lang="es-EC" dirty="0"/>
        </a:p>
      </dgm:t>
    </dgm:pt>
    <dgm:pt modelId="{E6ECEB49-B548-4952-B693-D099A401E4E5}" type="parTrans" cxnId="{238A6010-E14E-473B-A4E1-3340B3B458B4}">
      <dgm:prSet/>
      <dgm:spPr/>
      <dgm:t>
        <a:bodyPr/>
        <a:lstStyle/>
        <a:p>
          <a:endParaRPr lang="es-EC"/>
        </a:p>
      </dgm:t>
    </dgm:pt>
    <dgm:pt modelId="{2B4AB216-F229-4A5B-BBE2-7575FB839F5D}" type="sibTrans" cxnId="{238A6010-E14E-473B-A4E1-3340B3B458B4}">
      <dgm:prSet/>
      <dgm:spPr/>
      <dgm:t>
        <a:bodyPr/>
        <a:lstStyle/>
        <a:p>
          <a:endParaRPr lang="es-EC"/>
        </a:p>
      </dgm:t>
    </dgm:pt>
    <dgm:pt modelId="{E6F28535-3552-42BB-AF3E-9B67AD0B3144}">
      <dgm:prSet phldrT="[Texto]"/>
      <dgm:spPr/>
      <dgm:t>
        <a:bodyPr/>
        <a:lstStyle/>
        <a:p>
          <a:r>
            <a:rPr lang="es-ES" dirty="0"/>
            <a:t>CMS</a:t>
          </a:r>
          <a:endParaRPr lang="es-EC" dirty="0"/>
        </a:p>
      </dgm:t>
    </dgm:pt>
    <dgm:pt modelId="{E80B917B-0C9F-4B51-923E-EDE45BAA1485}" type="parTrans" cxnId="{3C07B3D4-C6FA-4F83-BBF3-04B5BA7EDAE7}">
      <dgm:prSet/>
      <dgm:spPr/>
      <dgm:t>
        <a:bodyPr/>
        <a:lstStyle/>
        <a:p>
          <a:endParaRPr lang="es-EC"/>
        </a:p>
      </dgm:t>
    </dgm:pt>
    <dgm:pt modelId="{963827A2-FCEA-4D0B-BE6C-362E90C9D79D}" type="sibTrans" cxnId="{3C07B3D4-C6FA-4F83-BBF3-04B5BA7EDAE7}">
      <dgm:prSet/>
      <dgm:spPr/>
      <dgm:t>
        <a:bodyPr/>
        <a:lstStyle/>
        <a:p>
          <a:endParaRPr lang="es-EC"/>
        </a:p>
      </dgm:t>
    </dgm:pt>
    <dgm:pt modelId="{AC6E97B8-9F6B-4159-8FE1-F75A6732087D}">
      <dgm:prSet phldrT="[Texto]"/>
      <dgm:spPr/>
      <dgm:t>
        <a:bodyPr/>
        <a:lstStyle/>
        <a:p>
          <a:r>
            <a:rPr lang="es-ES" dirty="0"/>
            <a:t>Multimedia</a:t>
          </a:r>
          <a:endParaRPr lang="es-EC" dirty="0"/>
        </a:p>
      </dgm:t>
    </dgm:pt>
    <dgm:pt modelId="{4D9E3651-0EB2-4BFD-B2F4-C383501F72DB}" type="parTrans" cxnId="{F1A59338-FDB4-4439-A4C4-6CC1AA1C385B}">
      <dgm:prSet/>
      <dgm:spPr/>
      <dgm:t>
        <a:bodyPr/>
        <a:lstStyle/>
        <a:p>
          <a:endParaRPr lang="es-EC"/>
        </a:p>
      </dgm:t>
    </dgm:pt>
    <dgm:pt modelId="{E8B3119F-9D59-42BC-A723-D451FB6ECC0E}" type="sibTrans" cxnId="{F1A59338-FDB4-4439-A4C4-6CC1AA1C385B}">
      <dgm:prSet/>
      <dgm:spPr/>
      <dgm:t>
        <a:bodyPr/>
        <a:lstStyle/>
        <a:p>
          <a:endParaRPr lang="es-EC"/>
        </a:p>
      </dgm:t>
    </dgm:pt>
    <dgm:pt modelId="{B9EA5967-8742-4B77-B748-D51A19D679B7}">
      <dgm:prSet phldrT="[Texto]"/>
      <dgm:spPr/>
      <dgm:t>
        <a:bodyPr/>
        <a:lstStyle/>
        <a:p>
          <a:r>
            <a:rPr lang="es-ES" dirty="0"/>
            <a:t>Facilita el trabajo cuando se usan videos, música, imágenes</a:t>
          </a:r>
          <a:endParaRPr lang="es-EC" dirty="0"/>
        </a:p>
      </dgm:t>
    </dgm:pt>
    <dgm:pt modelId="{7EE3A1B3-3BC8-4664-AE4F-C0BAA36223C6}" type="parTrans" cxnId="{3489702D-2E01-4A5C-BF8E-0D218CEF109D}">
      <dgm:prSet/>
      <dgm:spPr/>
      <dgm:t>
        <a:bodyPr/>
        <a:lstStyle/>
        <a:p>
          <a:endParaRPr lang="es-EC"/>
        </a:p>
      </dgm:t>
    </dgm:pt>
    <dgm:pt modelId="{43DB7AFE-8C9D-40EB-BD73-C9B8CBF53178}" type="sibTrans" cxnId="{3489702D-2E01-4A5C-BF8E-0D218CEF109D}">
      <dgm:prSet/>
      <dgm:spPr/>
      <dgm:t>
        <a:bodyPr/>
        <a:lstStyle/>
        <a:p>
          <a:endParaRPr lang="es-EC"/>
        </a:p>
      </dgm:t>
    </dgm:pt>
    <dgm:pt modelId="{DB24072C-E67A-4A4D-B72B-4702F194CD96}">
      <dgm:prSet phldrT="[Texto]"/>
      <dgm:spPr/>
      <dgm:t>
        <a:bodyPr/>
        <a:lstStyle/>
        <a:p>
          <a:r>
            <a:rPr lang="es-ES" dirty="0"/>
            <a:t>Angular, Laravel</a:t>
          </a:r>
          <a:endParaRPr lang="es-EC" dirty="0"/>
        </a:p>
      </dgm:t>
    </dgm:pt>
    <dgm:pt modelId="{37685B38-1AB8-4700-B5F0-EB21256044E9}" type="parTrans" cxnId="{AB34ABE1-E685-47C6-9D2A-3176FC6B96B7}">
      <dgm:prSet/>
      <dgm:spPr/>
    </dgm:pt>
    <dgm:pt modelId="{92F38A1F-3574-4D52-9AF5-C401F3D57EFD}" type="sibTrans" cxnId="{AB34ABE1-E685-47C6-9D2A-3176FC6B96B7}">
      <dgm:prSet/>
      <dgm:spPr/>
    </dgm:pt>
    <dgm:pt modelId="{851563CD-AF15-42BF-BAB7-C22BBA2B3757}" type="pres">
      <dgm:prSet presAssocID="{7BBDBD55-A49A-4CD4-BAD8-F193584A9995}" presName="Name0" presStyleCnt="0">
        <dgm:presLayoutVars>
          <dgm:dir/>
          <dgm:animLvl val="lvl"/>
          <dgm:resizeHandles val="exact"/>
        </dgm:presLayoutVars>
      </dgm:prSet>
      <dgm:spPr/>
    </dgm:pt>
    <dgm:pt modelId="{A4CE0E7F-436D-4A48-9502-059C50A41FBA}" type="pres">
      <dgm:prSet presAssocID="{3CE70F3A-10BC-407D-8093-1599CCF0FAF9}" presName="composite" presStyleCnt="0"/>
      <dgm:spPr/>
    </dgm:pt>
    <dgm:pt modelId="{0FBE22A1-CCBD-4281-8B60-202AF3930540}" type="pres">
      <dgm:prSet presAssocID="{3CE70F3A-10BC-407D-8093-1599CCF0FAF9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74000143-BF63-45E1-940E-D7E0C03AFC59}" type="pres">
      <dgm:prSet presAssocID="{3CE70F3A-10BC-407D-8093-1599CCF0FAF9}" presName="desTx" presStyleLbl="alignAccFollowNode1" presStyleIdx="0" presStyleCnt="5">
        <dgm:presLayoutVars>
          <dgm:bulletEnabled val="1"/>
        </dgm:presLayoutVars>
      </dgm:prSet>
      <dgm:spPr/>
    </dgm:pt>
    <dgm:pt modelId="{E4A3C2AD-8BF9-40A4-A51C-7BDC65309907}" type="pres">
      <dgm:prSet presAssocID="{40D88A2E-3CBA-4BAA-BCFD-FC43A25BCB22}" presName="space" presStyleCnt="0"/>
      <dgm:spPr/>
    </dgm:pt>
    <dgm:pt modelId="{692A5F40-2B21-435C-84F0-2FAAD29C1728}" type="pres">
      <dgm:prSet presAssocID="{72BD6101-7C01-4695-ABA6-7FF9DC92A7EC}" presName="composite" presStyleCnt="0"/>
      <dgm:spPr/>
    </dgm:pt>
    <dgm:pt modelId="{E496A7FA-F213-42A9-915D-5729ECD574B7}" type="pres">
      <dgm:prSet presAssocID="{72BD6101-7C01-4695-ABA6-7FF9DC92A7EC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ED0511F0-3C2E-4CC8-980D-151509C0464A}" type="pres">
      <dgm:prSet presAssocID="{72BD6101-7C01-4695-ABA6-7FF9DC92A7EC}" presName="desTx" presStyleLbl="alignAccFollowNode1" presStyleIdx="1" presStyleCnt="5">
        <dgm:presLayoutVars>
          <dgm:bulletEnabled val="1"/>
        </dgm:presLayoutVars>
      </dgm:prSet>
      <dgm:spPr/>
    </dgm:pt>
    <dgm:pt modelId="{641FFB25-CAA4-41EB-BD6A-7497D6BBA35D}" type="pres">
      <dgm:prSet presAssocID="{E6E5881F-FC28-4521-BE71-24D59291D0D0}" presName="space" presStyleCnt="0"/>
      <dgm:spPr/>
    </dgm:pt>
    <dgm:pt modelId="{ECE527AD-1EAB-46F9-867B-E9ED38301A03}" type="pres">
      <dgm:prSet presAssocID="{8036B802-157E-4CB4-AB9B-434ABD5823FF}" presName="composite" presStyleCnt="0"/>
      <dgm:spPr/>
    </dgm:pt>
    <dgm:pt modelId="{DC363F5B-E8FB-496B-998C-5E88D52AB1CE}" type="pres">
      <dgm:prSet presAssocID="{8036B802-157E-4CB4-AB9B-434ABD5823FF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2D71A681-A5A5-439C-B028-277FF703B093}" type="pres">
      <dgm:prSet presAssocID="{8036B802-157E-4CB4-AB9B-434ABD5823FF}" presName="desTx" presStyleLbl="alignAccFollowNode1" presStyleIdx="2" presStyleCnt="5">
        <dgm:presLayoutVars>
          <dgm:bulletEnabled val="1"/>
        </dgm:presLayoutVars>
      </dgm:prSet>
      <dgm:spPr/>
    </dgm:pt>
    <dgm:pt modelId="{98896727-E681-4A32-99A9-BE1C124DED2B}" type="pres">
      <dgm:prSet presAssocID="{B01FA9A8-236E-4F6D-AB4A-206F6393F9EE}" presName="space" presStyleCnt="0"/>
      <dgm:spPr/>
    </dgm:pt>
    <dgm:pt modelId="{17F0D940-5FDC-4F10-B0D6-7279F96913BB}" type="pres">
      <dgm:prSet presAssocID="{016DDE99-57B6-437E-97B2-B430240B1F85}" presName="composite" presStyleCnt="0"/>
      <dgm:spPr/>
    </dgm:pt>
    <dgm:pt modelId="{4EDEE9FC-72D6-45A2-8ADD-41C91FB0B4AD}" type="pres">
      <dgm:prSet presAssocID="{016DDE99-57B6-437E-97B2-B430240B1F85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26374F85-47AD-4D63-A141-DE2BA0068EEA}" type="pres">
      <dgm:prSet presAssocID="{016DDE99-57B6-437E-97B2-B430240B1F85}" presName="desTx" presStyleLbl="alignAccFollowNode1" presStyleIdx="3" presStyleCnt="5">
        <dgm:presLayoutVars>
          <dgm:bulletEnabled val="1"/>
        </dgm:presLayoutVars>
      </dgm:prSet>
      <dgm:spPr/>
    </dgm:pt>
    <dgm:pt modelId="{27563632-B8F3-49F1-8BAE-B205C763C278}" type="pres">
      <dgm:prSet presAssocID="{7A43317B-B575-4BAE-BCA8-7DC4ADFA082D}" presName="space" presStyleCnt="0"/>
      <dgm:spPr/>
    </dgm:pt>
    <dgm:pt modelId="{098F2FBB-5A31-4AB0-A265-EA753622F186}" type="pres">
      <dgm:prSet presAssocID="{AC6E97B8-9F6B-4159-8FE1-F75A6732087D}" presName="composite" presStyleCnt="0"/>
      <dgm:spPr/>
    </dgm:pt>
    <dgm:pt modelId="{180AFE7E-AF24-4850-BB9F-788F615D6769}" type="pres">
      <dgm:prSet presAssocID="{AC6E97B8-9F6B-4159-8FE1-F75A6732087D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C078C60F-851C-42D9-8AED-187C7973672C}" type="pres">
      <dgm:prSet presAssocID="{AC6E97B8-9F6B-4159-8FE1-F75A6732087D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2E17AA0B-9926-4063-A10E-37FE91197A12}" type="presOf" srcId="{016DDE99-57B6-437E-97B2-B430240B1F85}" destId="{4EDEE9FC-72D6-45A2-8ADD-41C91FB0B4AD}" srcOrd="0" destOrd="0" presId="urn:microsoft.com/office/officeart/2005/8/layout/hList1"/>
    <dgm:cxn modelId="{238A6010-E14E-473B-A4E1-3340B3B458B4}" srcId="{016DDE99-57B6-437E-97B2-B430240B1F85}" destId="{D825D684-D652-4C44-99E7-C569DCD80414}" srcOrd="0" destOrd="0" parTransId="{E6ECEB49-B548-4952-B693-D099A401E4E5}" sibTransId="{2B4AB216-F229-4A5B-BBE2-7575FB839F5D}"/>
    <dgm:cxn modelId="{EFC65722-3ABF-4281-AD9C-AFD4161D2347}" srcId="{7BBDBD55-A49A-4CD4-BAD8-F193584A9995}" destId="{3CE70F3A-10BC-407D-8093-1599CCF0FAF9}" srcOrd="0" destOrd="0" parTransId="{54A14184-4668-4626-85A5-16BF2CE86CF4}" sibTransId="{40D88A2E-3CBA-4BAA-BCFD-FC43A25BCB22}"/>
    <dgm:cxn modelId="{F6B87F27-4C0A-4851-81A6-30B907ED9F85}" type="presOf" srcId="{B9EA5967-8742-4B77-B748-D51A19D679B7}" destId="{C078C60F-851C-42D9-8AED-187C7973672C}" srcOrd="0" destOrd="0" presId="urn:microsoft.com/office/officeart/2005/8/layout/hList1"/>
    <dgm:cxn modelId="{A57ABF29-E51F-4E23-AD3F-EBFAB720D15E}" srcId="{8036B802-157E-4CB4-AB9B-434ABD5823FF}" destId="{516E8C4B-45E6-4279-8A21-5C72ABF7C981}" srcOrd="1" destOrd="0" parTransId="{58A0CF57-0033-425A-8E88-68D4F2EE4163}" sibTransId="{2C78D2FB-2B2B-404A-84BD-C5ADDC2F15CA}"/>
    <dgm:cxn modelId="{EC78D229-042C-4260-8077-ED180B44B25E}" type="presOf" srcId="{516E8C4B-45E6-4279-8A21-5C72ABF7C981}" destId="{2D71A681-A5A5-439C-B028-277FF703B093}" srcOrd="0" destOrd="1" presId="urn:microsoft.com/office/officeart/2005/8/layout/hList1"/>
    <dgm:cxn modelId="{3489702D-2E01-4A5C-BF8E-0D218CEF109D}" srcId="{AC6E97B8-9F6B-4159-8FE1-F75A6732087D}" destId="{B9EA5967-8742-4B77-B748-D51A19D679B7}" srcOrd="0" destOrd="0" parTransId="{7EE3A1B3-3BC8-4664-AE4F-C0BAA36223C6}" sibTransId="{43DB7AFE-8C9D-40EB-BD73-C9B8CBF53178}"/>
    <dgm:cxn modelId="{2C136038-0267-4BCC-B05E-09E8585FBF75}" srcId="{8036B802-157E-4CB4-AB9B-434ABD5823FF}" destId="{BFEE9794-D807-46F7-8CBF-8AB05C01877F}" srcOrd="0" destOrd="0" parTransId="{906E980C-46A5-446F-9C2B-D05A955E5ECE}" sibTransId="{4694B7AB-84D5-4A6C-B07B-10F2E8633DAA}"/>
    <dgm:cxn modelId="{F1A59338-FDB4-4439-A4C4-6CC1AA1C385B}" srcId="{7BBDBD55-A49A-4CD4-BAD8-F193584A9995}" destId="{AC6E97B8-9F6B-4159-8FE1-F75A6732087D}" srcOrd="4" destOrd="0" parTransId="{4D9E3651-0EB2-4BFD-B2F4-C383501F72DB}" sibTransId="{E8B3119F-9D59-42BC-A723-D451FB6ECC0E}"/>
    <dgm:cxn modelId="{3DF40E3D-D6AC-4F97-8FA1-99B5CA2ADB0E}" type="presOf" srcId="{D825D684-D652-4C44-99E7-C569DCD80414}" destId="{26374F85-47AD-4D63-A141-DE2BA0068EEA}" srcOrd="0" destOrd="0" presId="urn:microsoft.com/office/officeart/2005/8/layout/hList1"/>
    <dgm:cxn modelId="{03396441-8EEA-4359-861A-EBD93520E19D}" srcId="{7BBDBD55-A49A-4CD4-BAD8-F193584A9995}" destId="{016DDE99-57B6-437E-97B2-B430240B1F85}" srcOrd="3" destOrd="0" parTransId="{A59D12B4-6F92-42F5-9587-935ED09BC3F1}" sibTransId="{7A43317B-B575-4BAE-BCA8-7DC4ADFA082D}"/>
    <dgm:cxn modelId="{4B5B5869-C5C6-49BE-930D-52CF46D695B1}" type="presOf" srcId="{7BBDBD55-A49A-4CD4-BAD8-F193584A9995}" destId="{851563CD-AF15-42BF-BAB7-C22BBA2B3757}" srcOrd="0" destOrd="0" presId="urn:microsoft.com/office/officeart/2005/8/layout/hList1"/>
    <dgm:cxn modelId="{992AE670-9FC8-45AC-BFB3-1E45B07DEE6F}" srcId="{7BBDBD55-A49A-4CD4-BAD8-F193584A9995}" destId="{8036B802-157E-4CB4-AB9B-434ABD5823FF}" srcOrd="2" destOrd="0" parTransId="{6F79C0C4-F0CD-4C29-AAE9-6E468FB41C94}" sibTransId="{B01FA9A8-236E-4F6D-AB4A-206F6393F9EE}"/>
    <dgm:cxn modelId="{BFC11681-C11C-4B85-BF54-C2520D9E4EFE}" type="presOf" srcId="{D3733087-5EA5-471D-8416-701B3C1C94D7}" destId="{74000143-BF63-45E1-940E-D7E0C03AFC59}" srcOrd="0" destOrd="2" presId="urn:microsoft.com/office/officeart/2005/8/layout/hList1"/>
    <dgm:cxn modelId="{8BE2B590-49D6-4C57-BD99-7244D0FB117D}" srcId="{3CE70F3A-10BC-407D-8093-1599CCF0FAF9}" destId="{EFDD158E-24A2-44E3-9AE2-FA4CEF46454F}" srcOrd="0" destOrd="0" parTransId="{4DE888D5-FE9E-4B49-868C-8BBBD927F90D}" sibTransId="{F599F2C9-1FD3-474D-A3F3-019CDC03CA9D}"/>
    <dgm:cxn modelId="{18DD6C94-0F68-4C05-91E6-9C6FA4685FB5}" type="presOf" srcId="{2B69F5B3-7B82-48D8-BB11-07F1B4529769}" destId="{74000143-BF63-45E1-940E-D7E0C03AFC59}" srcOrd="0" destOrd="1" presId="urn:microsoft.com/office/officeart/2005/8/layout/hList1"/>
    <dgm:cxn modelId="{DB7DABAB-0E01-4A94-BEC0-0DDD033B5F25}" type="presOf" srcId="{AC6E97B8-9F6B-4159-8FE1-F75A6732087D}" destId="{180AFE7E-AF24-4850-BB9F-788F615D6769}" srcOrd="0" destOrd="0" presId="urn:microsoft.com/office/officeart/2005/8/layout/hList1"/>
    <dgm:cxn modelId="{75C148AE-62D4-4A00-B7CC-5DE118CB435A}" type="presOf" srcId="{72BD6101-7C01-4695-ABA6-7FF9DC92A7EC}" destId="{E496A7FA-F213-42A9-915D-5729ECD574B7}" srcOrd="0" destOrd="0" presId="urn:microsoft.com/office/officeart/2005/8/layout/hList1"/>
    <dgm:cxn modelId="{DE0D47BD-3DA6-4BE3-A221-49194A85A6FD}" type="presOf" srcId="{BFEE9794-D807-46F7-8CBF-8AB05C01877F}" destId="{2D71A681-A5A5-439C-B028-277FF703B093}" srcOrd="0" destOrd="0" presId="urn:microsoft.com/office/officeart/2005/8/layout/hList1"/>
    <dgm:cxn modelId="{D1D72BC0-C3A7-4DDB-A273-603DFC10D18F}" type="presOf" srcId="{8036B802-157E-4CB4-AB9B-434ABD5823FF}" destId="{DC363F5B-E8FB-496B-998C-5E88D52AB1CE}" srcOrd="0" destOrd="0" presId="urn:microsoft.com/office/officeart/2005/8/layout/hList1"/>
    <dgm:cxn modelId="{EDFC1CC1-8748-48A0-BEE0-B402B3E5789C}" type="presOf" srcId="{E6F28535-3552-42BB-AF3E-9B67AD0B3144}" destId="{26374F85-47AD-4D63-A141-DE2BA0068EEA}" srcOrd="0" destOrd="1" presId="urn:microsoft.com/office/officeart/2005/8/layout/hList1"/>
    <dgm:cxn modelId="{4638DCCE-FD4B-4A5C-BF50-589BF38C6721}" srcId="{7BBDBD55-A49A-4CD4-BAD8-F193584A9995}" destId="{72BD6101-7C01-4695-ABA6-7FF9DC92A7EC}" srcOrd="1" destOrd="0" parTransId="{4FBC8B60-562F-4329-9C50-F58EA15E562E}" sibTransId="{E6E5881F-FC28-4521-BE71-24D59291D0D0}"/>
    <dgm:cxn modelId="{3C07B3D4-C6FA-4F83-BBF3-04B5BA7EDAE7}" srcId="{016DDE99-57B6-437E-97B2-B430240B1F85}" destId="{E6F28535-3552-42BB-AF3E-9B67AD0B3144}" srcOrd="1" destOrd="0" parTransId="{E80B917B-0C9F-4B51-923E-EDE45BAA1485}" sibTransId="{963827A2-FCEA-4D0B-BE6C-362E90C9D79D}"/>
    <dgm:cxn modelId="{0390D4D5-0E9D-46A8-BF03-2DDDEEAC790D}" type="presOf" srcId="{EEE87413-8B5F-4E62-8A32-F38DE29280C0}" destId="{ED0511F0-3C2E-4CC8-980D-151509C0464A}" srcOrd="0" destOrd="0" presId="urn:microsoft.com/office/officeart/2005/8/layout/hList1"/>
    <dgm:cxn modelId="{104D88D7-A38C-41C6-B92C-BF91C1AAF538}" type="presOf" srcId="{EFDD158E-24A2-44E3-9AE2-FA4CEF46454F}" destId="{74000143-BF63-45E1-940E-D7E0C03AFC59}" srcOrd="0" destOrd="0" presId="urn:microsoft.com/office/officeart/2005/8/layout/hList1"/>
    <dgm:cxn modelId="{A55523D8-0D38-4B9C-9290-59DAD2FBD2DF}" srcId="{3CE70F3A-10BC-407D-8093-1599CCF0FAF9}" destId="{2B69F5B3-7B82-48D8-BB11-07F1B4529769}" srcOrd="1" destOrd="0" parTransId="{E63265E7-B474-4C37-B205-8D059AF8F853}" sibTransId="{DBF46765-44ED-4136-992B-1F47DAB97DDB}"/>
    <dgm:cxn modelId="{4D145CD8-00D6-4749-974F-640E250982DE}" srcId="{3CE70F3A-10BC-407D-8093-1599CCF0FAF9}" destId="{D3733087-5EA5-471D-8416-701B3C1C94D7}" srcOrd="2" destOrd="0" parTransId="{DAE56B44-9ADB-459E-8B48-F6D0FAF63C15}" sibTransId="{02E241F4-1E46-402F-8D6B-022A4F76730A}"/>
    <dgm:cxn modelId="{AB34ABE1-E685-47C6-9D2A-3176FC6B96B7}" srcId="{3CE70F3A-10BC-407D-8093-1599CCF0FAF9}" destId="{DB24072C-E67A-4A4D-B72B-4702F194CD96}" srcOrd="3" destOrd="0" parTransId="{37685B38-1AB8-4700-B5F0-EB21256044E9}" sibTransId="{92F38A1F-3574-4D52-9AF5-C401F3D57EFD}"/>
    <dgm:cxn modelId="{D1BFF5E5-6977-4AA2-9CCE-3DF85ECDE8B5}" srcId="{72BD6101-7C01-4695-ABA6-7FF9DC92A7EC}" destId="{1F6A4FE4-5141-4CB2-A2B4-DF971EE46075}" srcOrd="1" destOrd="0" parTransId="{468CB800-66C2-4320-812D-6F344ABD458F}" sibTransId="{ECA054C4-7388-4F00-89B0-E8095571C08A}"/>
    <dgm:cxn modelId="{56FB84E8-359E-4C9C-A0EF-3E83D5DBBEC9}" type="presOf" srcId="{1F6A4FE4-5141-4CB2-A2B4-DF971EE46075}" destId="{ED0511F0-3C2E-4CC8-980D-151509C0464A}" srcOrd="0" destOrd="1" presId="urn:microsoft.com/office/officeart/2005/8/layout/hList1"/>
    <dgm:cxn modelId="{704AD6EC-B16D-490F-B1F3-F9BEB02AFA0A}" type="presOf" srcId="{DB24072C-E67A-4A4D-B72B-4702F194CD96}" destId="{74000143-BF63-45E1-940E-D7E0C03AFC59}" srcOrd="0" destOrd="3" presId="urn:microsoft.com/office/officeart/2005/8/layout/hList1"/>
    <dgm:cxn modelId="{46FC62ED-34A8-4EB0-A458-2836D99BCD1D}" type="presOf" srcId="{3CE70F3A-10BC-407D-8093-1599CCF0FAF9}" destId="{0FBE22A1-CCBD-4281-8B60-202AF3930540}" srcOrd="0" destOrd="0" presId="urn:microsoft.com/office/officeart/2005/8/layout/hList1"/>
    <dgm:cxn modelId="{789383FA-DCEC-43E2-AEFB-A619EF37853A}" srcId="{72BD6101-7C01-4695-ABA6-7FF9DC92A7EC}" destId="{EEE87413-8B5F-4E62-8A32-F38DE29280C0}" srcOrd="0" destOrd="0" parTransId="{32B78A28-9546-4DF2-8A9E-6923ECD1F48D}" sibTransId="{E6626ABF-9A47-4717-B963-79B5EC02942D}"/>
    <dgm:cxn modelId="{4F284241-6EF5-4971-BC5E-6CC91C41E9CB}" type="presParOf" srcId="{851563CD-AF15-42BF-BAB7-C22BBA2B3757}" destId="{A4CE0E7F-436D-4A48-9502-059C50A41FBA}" srcOrd="0" destOrd="0" presId="urn:microsoft.com/office/officeart/2005/8/layout/hList1"/>
    <dgm:cxn modelId="{D70ABDDA-B521-48DA-903C-A203AC5C579F}" type="presParOf" srcId="{A4CE0E7F-436D-4A48-9502-059C50A41FBA}" destId="{0FBE22A1-CCBD-4281-8B60-202AF3930540}" srcOrd="0" destOrd="0" presId="urn:microsoft.com/office/officeart/2005/8/layout/hList1"/>
    <dgm:cxn modelId="{FA6A4608-9E54-4FAF-8844-046C2535A6F9}" type="presParOf" srcId="{A4CE0E7F-436D-4A48-9502-059C50A41FBA}" destId="{74000143-BF63-45E1-940E-D7E0C03AFC59}" srcOrd="1" destOrd="0" presId="urn:microsoft.com/office/officeart/2005/8/layout/hList1"/>
    <dgm:cxn modelId="{CEB0B3D5-AC52-4DC3-BCBC-9F78D1A3C11B}" type="presParOf" srcId="{851563CD-AF15-42BF-BAB7-C22BBA2B3757}" destId="{E4A3C2AD-8BF9-40A4-A51C-7BDC65309907}" srcOrd="1" destOrd="0" presId="urn:microsoft.com/office/officeart/2005/8/layout/hList1"/>
    <dgm:cxn modelId="{1AF4FF0C-6B31-43E3-91D6-DB63C9B14FE1}" type="presParOf" srcId="{851563CD-AF15-42BF-BAB7-C22BBA2B3757}" destId="{692A5F40-2B21-435C-84F0-2FAAD29C1728}" srcOrd="2" destOrd="0" presId="urn:microsoft.com/office/officeart/2005/8/layout/hList1"/>
    <dgm:cxn modelId="{94308424-E0CC-482D-A2FA-A4AD605FBF27}" type="presParOf" srcId="{692A5F40-2B21-435C-84F0-2FAAD29C1728}" destId="{E496A7FA-F213-42A9-915D-5729ECD574B7}" srcOrd="0" destOrd="0" presId="urn:microsoft.com/office/officeart/2005/8/layout/hList1"/>
    <dgm:cxn modelId="{CBEACBDD-A8A5-4D45-B8DD-ECFCD4F7DA4D}" type="presParOf" srcId="{692A5F40-2B21-435C-84F0-2FAAD29C1728}" destId="{ED0511F0-3C2E-4CC8-980D-151509C0464A}" srcOrd="1" destOrd="0" presId="urn:microsoft.com/office/officeart/2005/8/layout/hList1"/>
    <dgm:cxn modelId="{9B73215B-9F73-4D42-8CCB-47D066D4F237}" type="presParOf" srcId="{851563CD-AF15-42BF-BAB7-C22BBA2B3757}" destId="{641FFB25-CAA4-41EB-BD6A-7497D6BBA35D}" srcOrd="3" destOrd="0" presId="urn:microsoft.com/office/officeart/2005/8/layout/hList1"/>
    <dgm:cxn modelId="{3B21CD0C-58B7-492E-9C7F-8B8961C0A676}" type="presParOf" srcId="{851563CD-AF15-42BF-BAB7-C22BBA2B3757}" destId="{ECE527AD-1EAB-46F9-867B-E9ED38301A03}" srcOrd="4" destOrd="0" presId="urn:microsoft.com/office/officeart/2005/8/layout/hList1"/>
    <dgm:cxn modelId="{4F5011C6-E7F6-400B-8F1F-0C13DA00A368}" type="presParOf" srcId="{ECE527AD-1EAB-46F9-867B-E9ED38301A03}" destId="{DC363F5B-E8FB-496B-998C-5E88D52AB1CE}" srcOrd="0" destOrd="0" presId="urn:microsoft.com/office/officeart/2005/8/layout/hList1"/>
    <dgm:cxn modelId="{AF43F653-FB53-4617-864F-4FDF33FE4C59}" type="presParOf" srcId="{ECE527AD-1EAB-46F9-867B-E9ED38301A03}" destId="{2D71A681-A5A5-439C-B028-277FF703B093}" srcOrd="1" destOrd="0" presId="urn:microsoft.com/office/officeart/2005/8/layout/hList1"/>
    <dgm:cxn modelId="{ACBE452C-AABE-4429-8E77-88DCC04C48FC}" type="presParOf" srcId="{851563CD-AF15-42BF-BAB7-C22BBA2B3757}" destId="{98896727-E681-4A32-99A9-BE1C124DED2B}" srcOrd="5" destOrd="0" presId="urn:microsoft.com/office/officeart/2005/8/layout/hList1"/>
    <dgm:cxn modelId="{052FE439-4A7B-4883-89E7-8B516988BF5D}" type="presParOf" srcId="{851563CD-AF15-42BF-BAB7-C22BBA2B3757}" destId="{17F0D940-5FDC-4F10-B0D6-7279F96913BB}" srcOrd="6" destOrd="0" presId="urn:microsoft.com/office/officeart/2005/8/layout/hList1"/>
    <dgm:cxn modelId="{059F9676-73FC-4569-BD91-1769E5E08FF5}" type="presParOf" srcId="{17F0D940-5FDC-4F10-B0D6-7279F96913BB}" destId="{4EDEE9FC-72D6-45A2-8ADD-41C91FB0B4AD}" srcOrd="0" destOrd="0" presId="urn:microsoft.com/office/officeart/2005/8/layout/hList1"/>
    <dgm:cxn modelId="{1AE72E33-28B9-4F4E-A05F-3D8E326A7C04}" type="presParOf" srcId="{17F0D940-5FDC-4F10-B0D6-7279F96913BB}" destId="{26374F85-47AD-4D63-A141-DE2BA0068EEA}" srcOrd="1" destOrd="0" presId="urn:microsoft.com/office/officeart/2005/8/layout/hList1"/>
    <dgm:cxn modelId="{213B7B37-EF3B-4796-ADED-64C79FB090C0}" type="presParOf" srcId="{851563CD-AF15-42BF-BAB7-C22BBA2B3757}" destId="{27563632-B8F3-49F1-8BAE-B205C763C278}" srcOrd="7" destOrd="0" presId="urn:microsoft.com/office/officeart/2005/8/layout/hList1"/>
    <dgm:cxn modelId="{319BB9A6-2F46-4645-A7BA-1537F49DAB23}" type="presParOf" srcId="{851563CD-AF15-42BF-BAB7-C22BBA2B3757}" destId="{098F2FBB-5A31-4AB0-A265-EA753622F186}" srcOrd="8" destOrd="0" presId="urn:microsoft.com/office/officeart/2005/8/layout/hList1"/>
    <dgm:cxn modelId="{08B55F1A-5A57-4CD0-AA09-7A709EE00843}" type="presParOf" srcId="{098F2FBB-5A31-4AB0-A265-EA753622F186}" destId="{180AFE7E-AF24-4850-BB9F-788F615D6769}" srcOrd="0" destOrd="0" presId="urn:microsoft.com/office/officeart/2005/8/layout/hList1"/>
    <dgm:cxn modelId="{5891640C-9969-443B-9DAC-41D7DFC2FC97}" type="presParOf" srcId="{098F2FBB-5A31-4AB0-A265-EA753622F186}" destId="{C078C60F-851C-42D9-8AED-187C7973672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B44757D-9E67-484A-B3A3-54F7D5896FD3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ADDA2A63-B32F-46A8-8A9E-42D2D37AE995}">
      <dgm:prSet phldrT="[Texto]"/>
      <dgm:spPr/>
      <dgm:t>
        <a:bodyPr/>
        <a:lstStyle/>
        <a:p>
          <a:r>
            <a:rPr lang="es-MX" dirty="0"/>
            <a:t>JSON</a:t>
          </a:r>
          <a:endParaRPr lang="es-EC" dirty="0"/>
        </a:p>
      </dgm:t>
    </dgm:pt>
    <dgm:pt modelId="{5D28E4D1-774A-43CD-9E90-5F57A9809AE5}" type="parTrans" cxnId="{5987C353-4095-4E56-8212-D2D80D4FDAF4}">
      <dgm:prSet/>
      <dgm:spPr/>
      <dgm:t>
        <a:bodyPr/>
        <a:lstStyle/>
        <a:p>
          <a:endParaRPr lang="es-EC"/>
        </a:p>
      </dgm:t>
    </dgm:pt>
    <dgm:pt modelId="{D4039654-3F1B-4EC7-9AA1-6973DA52F5C5}" type="sibTrans" cxnId="{5987C353-4095-4E56-8212-D2D80D4FDAF4}">
      <dgm:prSet/>
      <dgm:spPr/>
      <dgm:t>
        <a:bodyPr/>
        <a:lstStyle/>
        <a:p>
          <a:endParaRPr lang="es-EC"/>
        </a:p>
      </dgm:t>
    </dgm:pt>
    <dgm:pt modelId="{AC2248FD-24C9-497F-84F7-4294C746F51B}">
      <dgm:prSet phldrT="[Texto]"/>
      <dgm:spPr/>
      <dgm:t>
        <a:bodyPr/>
        <a:lstStyle/>
        <a:p>
          <a:r>
            <a:rPr lang="es-EC" b="0" i="0" dirty="0"/>
            <a:t>JavaScript </a:t>
          </a:r>
          <a:r>
            <a:rPr lang="es-EC" b="0" i="0" dirty="0" err="1"/>
            <a:t>Object</a:t>
          </a:r>
          <a:r>
            <a:rPr lang="es-EC" b="0" i="0" dirty="0"/>
            <a:t> </a:t>
          </a:r>
          <a:r>
            <a:rPr lang="es-EC" b="0" i="0" dirty="0" err="1"/>
            <a:t>Notation</a:t>
          </a:r>
          <a:endParaRPr lang="es-EC" dirty="0"/>
        </a:p>
      </dgm:t>
    </dgm:pt>
    <dgm:pt modelId="{2B1CA698-65AA-44BD-B3F1-675E116C687D}" type="parTrans" cxnId="{8A2AF63D-BD30-4014-A3DA-2F743AC9B1C2}">
      <dgm:prSet/>
      <dgm:spPr/>
      <dgm:t>
        <a:bodyPr/>
        <a:lstStyle/>
        <a:p>
          <a:endParaRPr lang="es-EC"/>
        </a:p>
      </dgm:t>
    </dgm:pt>
    <dgm:pt modelId="{CF09ACC3-A63A-4A89-91E0-2A5212F580CC}" type="sibTrans" cxnId="{8A2AF63D-BD30-4014-A3DA-2F743AC9B1C2}">
      <dgm:prSet/>
      <dgm:spPr/>
      <dgm:t>
        <a:bodyPr/>
        <a:lstStyle/>
        <a:p>
          <a:endParaRPr lang="es-EC"/>
        </a:p>
      </dgm:t>
    </dgm:pt>
    <dgm:pt modelId="{B20FF455-D6B2-475D-B663-D49F870D3520}">
      <dgm:prSet phldrT="[Texto]"/>
      <dgm:spPr/>
      <dgm:t>
        <a:bodyPr/>
        <a:lstStyle/>
        <a:p>
          <a:r>
            <a:rPr lang="es-EC" b="0" i="0" dirty="0"/>
            <a:t>JSON se basa en un subconjunto del lenguaje de programación JavaScript.</a:t>
          </a:r>
          <a:endParaRPr lang="es-EC" dirty="0"/>
        </a:p>
      </dgm:t>
    </dgm:pt>
    <dgm:pt modelId="{03094FFB-6BC1-4121-9D2C-BEFB1406AB51}" type="parTrans" cxnId="{2FE7788F-003A-4EA6-8F85-26F6186BC1F4}">
      <dgm:prSet/>
      <dgm:spPr/>
      <dgm:t>
        <a:bodyPr/>
        <a:lstStyle/>
        <a:p>
          <a:endParaRPr lang="es-EC"/>
        </a:p>
      </dgm:t>
    </dgm:pt>
    <dgm:pt modelId="{4C78540C-4135-4C8F-A9DF-2ABF879837FD}" type="sibTrans" cxnId="{2FE7788F-003A-4EA6-8F85-26F6186BC1F4}">
      <dgm:prSet/>
      <dgm:spPr/>
      <dgm:t>
        <a:bodyPr/>
        <a:lstStyle/>
        <a:p>
          <a:endParaRPr lang="es-EC"/>
        </a:p>
      </dgm:t>
    </dgm:pt>
    <dgm:pt modelId="{4C8A7AF8-7FD8-4AE6-8071-BD63A1CF6362}">
      <dgm:prSet phldrT="[Texto]"/>
      <dgm:spPr/>
      <dgm:t>
        <a:bodyPr/>
        <a:lstStyle/>
        <a:p>
          <a:r>
            <a:rPr lang="es-MX" dirty="0"/>
            <a:t>GEOJSON</a:t>
          </a:r>
          <a:endParaRPr lang="es-EC" dirty="0"/>
        </a:p>
      </dgm:t>
    </dgm:pt>
    <dgm:pt modelId="{BE7CB5E5-DD57-4AEC-B3F4-6C4181DB6FF9}" type="parTrans" cxnId="{AD59C767-2290-4C41-805C-8F6732AB868D}">
      <dgm:prSet/>
      <dgm:spPr/>
      <dgm:t>
        <a:bodyPr/>
        <a:lstStyle/>
        <a:p>
          <a:endParaRPr lang="es-EC"/>
        </a:p>
      </dgm:t>
    </dgm:pt>
    <dgm:pt modelId="{C9CA1000-AE79-437C-B168-8B07E1398C2E}" type="sibTrans" cxnId="{AD59C767-2290-4C41-805C-8F6732AB868D}">
      <dgm:prSet/>
      <dgm:spPr/>
      <dgm:t>
        <a:bodyPr/>
        <a:lstStyle/>
        <a:p>
          <a:endParaRPr lang="es-EC"/>
        </a:p>
      </dgm:t>
    </dgm:pt>
    <dgm:pt modelId="{EB578C13-BB68-4EE2-8DFE-159975BBEC90}">
      <dgm:prSet phldrT="[Texto]"/>
      <dgm:spPr/>
      <dgm:t>
        <a:bodyPr/>
        <a:lstStyle/>
        <a:p>
          <a:r>
            <a:rPr lang="es-MX" dirty="0"/>
            <a:t>Basado en JSON </a:t>
          </a:r>
          <a:endParaRPr lang="es-EC" dirty="0"/>
        </a:p>
      </dgm:t>
    </dgm:pt>
    <dgm:pt modelId="{22C02BA0-198A-4B99-B197-7DC32A452FE5}" type="parTrans" cxnId="{824F2F87-5535-4BFE-9400-D6279291F07C}">
      <dgm:prSet/>
      <dgm:spPr/>
      <dgm:t>
        <a:bodyPr/>
        <a:lstStyle/>
        <a:p>
          <a:endParaRPr lang="es-EC"/>
        </a:p>
      </dgm:t>
    </dgm:pt>
    <dgm:pt modelId="{2BB36AD2-1E23-447A-AC38-70E4430E06F0}" type="sibTrans" cxnId="{824F2F87-5535-4BFE-9400-D6279291F07C}">
      <dgm:prSet/>
      <dgm:spPr/>
      <dgm:t>
        <a:bodyPr/>
        <a:lstStyle/>
        <a:p>
          <a:endParaRPr lang="es-EC"/>
        </a:p>
      </dgm:t>
    </dgm:pt>
    <dgm:pt modelId="{6DE1BD04-985D-43DC-93CF-8DEFD2533D0E}">
      <dgm:prSet phldrT="[Texto]"/>
      <dgm:spPr/>
      <dgm:t>
        <a:bodyPr/>
        <a:lstStyle/>
        <a:p>
          <a:r>
            <a:rPr lang="es-EC" b="0" i="0" dirty="0"/>
            <a:t>Formato de intercambio de datos geoespaciales de código abierto que representa entidades geográficas sencillas y sus atributos no espaciales</a:t>
          </a:r>
          <a:endParaRPr lang="es-EC" dirty="0"/>
        </a:p>
      </dgm:t>
    </dgm:pt>
    <dgm:pt modelId="{029758BC-EE2A-415A-9923-E0C586F083B6}" type="parTrans" cxnId="{3F025913-2522-40EA-9D97-5EF1F948F7F6}">
      <dgm:prSet/>
      <dgm:spPr/>
      <dgm:t>
        <a:bodyPr/>
        <a:lstStyle/>
        <a:p>
          <a:endParaRPr lang="es-EC"/>
        </a:p>
      </dgm:t>
    </dgm:pt>
    <dgm:pt modelId="{D7EF454F-E33A-46A7-90EE-25E5EE6DD092}" type="sibTrans" cxnId="{3F025913-2522-40EA-9D97-5EF1F948F7F6}">
      <dgm:prSet/>
      <dgm:spPr/>
      <dgm:t>
        <a:bodyPr/>
        <a:lstStyle/>
        <a:p>
          <a:endParaRPr lang="es-EC"/>
        </a:p>
      </dgm:t>
    </dgm:pt>
    <dgm:pt modelId="{DA057296-DE0E-4E58-8644-7058C7A6D70D}">
      <dgm:prSet phldrT="[Texto]"/>
      <dgm:spPr/>
      <dgm:t>
        <a:bodyPr/>
        <a:lstStyle/>
        <a:p>
          <a:r>
            <a:rPr lang="es-MX" dirty="0"/>
            <a:t>XML</a:t>
          </a:r>
          <a:endParaRPr lang="es-EC" dirty="0"/>
        </a:p>
      </dgm:t>
    </dgm:pt>
    <dgm:pt modelId="{CD7D2E5B-5D97-411B-BF3C-A694F573191E}" type="parTrans" cxnId="{B91B5A47-BC0F-4043-8B55-79827367F753}">
      <dgm:prSet/>
      <dgm:spPr/>
      <dgm:t>
        <a:bodyPr/>
        <a:lstStyle/>
        <a:p>
          <a:endParaRPr lang="es-EC"/>
        </a:p>
      </dgm:t>
    </dgm:pt>
    <dgm:pt modelId="{11F990AE-B141-44DD-B155-A14CA013B9D9}" type="sibTrans" cxnId="{B91B5A47-BC0F-4043-8B55-79827367F753}">
      <dgm:prSet/>
      <dgm:spPr/>
      <dgm:t>
        <a:bodyPr/>
        <a:lstStyle/>
        <a:p>
          <a:endParaRPr lang="es-EC"/>
        </a:p>
      </dgm:t>
    </dgm:pt>
    <dgm:pt modelId="{5B8E8E91-EEE5-4E8A-B9CE-03BCF2B7808A}">
      <dgm:prSet phldrT="[Texto]"/>
      <dgm:spPr/>
      <dgm:t>
        <a:bodyPr/>
        <a:lstStyle/>
        <a:p>
          <a:r>
            <a:rPr lang="es-EC" b="0" i="0" dirty="0"/>
            <a:t>Extensible </a:t>
          </a:r>
          <a:r>
            <a:rPr lang="es-EC" b="0" i="0" dirty="0" err="1"/>
            <a:t>Markup</a:t>
          </a:r>
          <a:r>
            <a:rPr lang="es-EC" b="0" i="0" dirty="0"/>
            <a:t> </a:t>
          </a:r>
          <a:r>
            <a:rPr lang="es-EC" b="0" i="0" dirty="0" err="1"/>
            <a:t>Language</a:t>
          </a:r>
          <a:endParaRPr lang="es-EC" dirty="0"/>
        </a:p>
      </dgm:t>
    </dgm:pt>
    <dgm:pt modelId="{F9353F5F-1428-4496-8CF0-E39D1B08DC54}" type="parTrans" cxnId="{BA367ECB-B108-48C3-BF91-47DF0F85C663}">
      <dgm:prSet/>
      <dgm:spPr/>
      <dgm:t>
        <a:bodyPr/>
        <a:lstStyle/>
        <a:p>
          <a:endParaRPr lang="es-EC"/>
        </a:p>
      </dgm:t>
    </dgm:pt>
    <dgm:pt modelId="{F67D7590-48CA-4F53-9A7F-E4B34613B9FB}" type="sibTrans" cxnId="{BA367ECB-B108-48C3-BF91-47DF0F85C663}">
      <dgm:prSet/>
      <dgm:spPr/>
      <dgm:t>
        <a:bodyPr/>
        <a:lstStyle/>
        <a:p>
          <a:endParaRPr lang="es-EC"/>
        </a:p>
      </dgm:t>
    </dgm:pt>
    <dgm:pt modelId="{5259D3F4-F8FB-4284-9490-E7CEB3809F3E}">
      <dgm:prSet phldrT="[Texto]"/>
      <dgm:spPr/>
      <dgm:t>
        <a:bodyPr/>
        <a:lstStyle/>
        <a:p>
          <a:r>
            <a:rPr lang="es-EC" b="0" i="0" dirty="0"/>
            <a:t>El propósito principal del lenguaje es compartir datos a través de diferentes sistemas, como Internet</a:t>
          </a:r>
          <a:endParaRPr lang="es-EC" dirty="0"/>
        </a:p>
      </dgm:t>
    </dgm:pt>
    <dgm:pt modelId="{DDCB17D6-A877-46C4-99CE-9C2F4AD6D5B4}" type="parTrans" cxnId="{655EA210-91DC-455D-9854-FC9126170715}">
      <dgm:prSet/>
      <dgm:spPr/>
      <dgm:t>
        <a:bodyPr/>
        <a:lstStyle/>
        <a:p>
          <a:endParaRPr lang="es-EC"/>
        </a:p>
      </dgm:t>
    </dgm:pt>
    <dgm:pt modelId="{8CB933E7-029A-498B-A690-D245260D2DE4}" type="sibTrans" cxnId="{655EA210-91DC-455D-9854-FC9126170715}">
      <dgm:prSet/>
      <dgm:spPr/>
      <dgm:t>
        <a:bodyPr/>
        <a:lstStyle/>
        <a:p>
          <a:endParaRPr lang="es-EC"/>
        </a:p>
      </dgm:t>
    </dgm:pt>
    <dgm:pt modelId="{3AC5C189-0F37-4E69-A27A-37D09C904C2D}">
      <dgm:prSet phldrT="[Texto]"/>
      <dgm:spPr/>
      <dgm:t>
        <a:bodyPr/>
        <a:lstStyle/>
        <a:p>
          <a:r>
            <a:rPr lang="es-EC" b="0" i="0" dirty="0"/>
            <a:t>Un objeto JSON puede ser almacenado en su propio archivo, que es básicamente sólo un archivo de texto con una extensión , y una </a:t>
          </a:r>
          <a:r>
            <a:rPr lang="es-EC" b="0" i="0" dirty="0">
              <a:hlinkClick xmlns:r="http://schemas.openxmlformats.org/officeDocument/2006/relationships" r:id="rId1" tooltip="Currently only available in English (US)"/>
            </a:rPr>
            <a:t>MIME </a:t>
          </a:r>
          <a:r>
            <a:rPr lang="es-EC" b="0" i="0" dirty="0" err="1">
              <a:hlinkClick xmlns:r="http://schemas.openxmlformats.org/officeDocument/2006/relationships" r:id="rId1" tooltip="Currently only available in English (US)"/>
            </a:rPr>
            <a:t>type</a:t>
          </a:r>
          <a:r>
            <a:rPr lang="es-EC" b="0" i="0" dirty="0">
              <a:hlinkClick xmlns:r="http://schemas.openxmlformats.org/officeDocument/2006/relationships" r:id="rId1" tooltip="Currently only available in English (US)"/>
            </a:rPr>
            <a:t> (en-US)</a:t>
          </a:r>
          <a:r>
            <a:rPr lang="es-EC" b="0" i="0" dirty="0"/>
            <a:t>  </a:t>
          </a:r>
          <a:r>
            <a:rPr lang="es-EC" b="0" i="0" dirty="0" err="1"/>
            <a:t>application</a:t>
          </a:r>
          <a:r>
            <a:rPr lang="es-EC" b="0" i="0" dirty="0"/>
            <a:t>/</a:t>
          </a:r>
          <a:r>
            <a:rPr lang="es-EC" b="0" i="0" dirty="0" err="1"/>
            <a:t>json</a:t>
          </a:r>
          <a:r>
            <a:rPr lang="es-EC" b="0" i="0" dirty="0"/>
            <a:t> .</a:t>
          </a:r>
          <a:endParaRPr lang="es-EC" dirty="0"/>
        </a:p>
      </dgm:t>
    </dgm:pt>
    <dgm:pt modelId="{80ADA4BA-0430-4FAB-9244-A262E4655ED0}" type="parTrans" cxnId="{CC52D3E9-6715-4A99-ABB3-0ED7DDF1CDD9}">
      <dgm:prSet/>
      <dgm:spPr/>
      <dgm:t>
        <a:bodyPr/>
        <a:lstStyle/>
        <a:p>
          <a:endParaRPr lang="es-EC"/>
        </a:p>
      </dgm:t>
    </dgm:pt>
    <dgm:pt modelId="{2C58B70E-9C0E-4CB5-80C6-5DAB94B0A2B1}" type="sibTrans" cxnId="{CC52D3E9-6715-4A99-ABB3-0ED7DDF1CDD9}">
      <dgm:prSet/>
      <dgm:spPr/>
      <dgm:t>
        <a:bodyPr/>
        <a:lstStyle/>
        <a:p>
          <a:endParaRPr lang="es-EC"/>
        </a:p>
      </dgm:t>
    </dgm:pt>
    <dgm:pt modelId="{20693FBC-8BD9-4792-B5F3-E53F4EE187F3}" type="pres">
      <dgm:prSet presAssocID="{DB44757D-9E67-484A-B3A3-54F7D5896FD3}" presName="Name0" presStyleCnt="0">
        <dgm:presLayoutVars>
          <dgm:dir/>
          <dgm:animLvl val="lvl"/>
          <dgm:resizeHandles val="exact"/>
        </dgm:presLayoutVars>
      </dgm:prSet>
      <dgm:spPr/>
    </dgm:pt>
    <dgm:pt modelId="{26EB9849-3159-4061-8D3F-5FB46AA5C346}" type="pres">
      <dgm:prSet presAssocID="{ADDA2A63-B32F-46A8-8A9E-42D2D37AE995}" presName="composite" presStyleCnt="0"/>
      <dgm:spPr/>
    </dgm:pt>
    <dgm:pt modelId="{433ED2DE-FE3D-4729-B18E-55C438E33513}" type="pres">
      <dgm:prSet presAssocID="{ADDA2A63-B32F-46A8-8A9E-42D2D37AE995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E1C7813F-C9E4-44BE-A61C-2FD0F96644FA}" type="pres">
      <dgm:prSet presAssocID="{ADDA2A63-B32F-46A8-8A9E-42D2D37AE995}" presName="desTx" presStyleLbl="alignAccFollowNode1" presStyleIdx="0" presStyleCnt="3">
        <dgm:presLayoutVars>
          <dgm:bulletEnabled val="1"/>
        </dgm:presLayoutVars>
      </dgm:prSet>
      <dgm:spPr/>
    </dgm:pt>
    <dgm:pt modelId="{F7D4E198-52A4-475D-A342-437CF0B98441}" type="pres">
      <dgm:prSet presAssocID="{D4039654-3F1B-4EC7-9AA1-6973DA52F5C5}" presName="space" presStyleCnt="0"/>
      <dgm:spPr/>
    </dgm:pt>
    <dgm:pt modelId="{98638B25-6A36-4EBF-B37D-EAE0753B5D05}" type="pres">
      <dgm:prSet presAssocID="{4C8A7AF8-7FD8-4AE6-8071-BD63A1CF6362}" presName="composite" presStyleCnt="0"/>
      <dgm:spPr/>
    </dgm:pt>
    <dgm:pt modelId="{104617F7-80EA-4CFB-AD10-18B5B740EED0}" type="pres">
      <dgm:prSet presAssocID="{4C8A7AF8-7FD8-4AE6-8071-BD63A1CF6362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CD4708E-0DC1-49D6-A6D0-7307D00E3F3F}" type="pres">
      <dgm:prSet presAssocID="{4C8A7AF8-7FD8-4AE6-8071-BD63A1CF6362}" presName="desTx" presStyleLbl="alignAccFollowNode1" presStyleIdx="1" presStyleCnt="3">
        <dgm:presLayoutVars>
          <dgm:bulletEnabled val="1"/>
        </dgm:presLayoutVars>
      </dgm:prSet>
      <dgm:spPr/>
    </dgm:pt>
    <dgm:pt modelId="{77E1CCF0-55D4-47C2-9D38-2316F4EB91AE}" type="pres">
      <dgm:prSet presAssocID="{C9CA1000-AE79-437C-B168-8B07E1398C2E}" presName="space" presStyleCnt="0"/>
      <dgm:spPr/>
    </dgm:pt>
    <dgm:pt modelId="{3781955C-C1B6-4A33-81EF-B1A4692BCF63}" type="pres">
      <dgm:prSet presAssocID="{DA057296-DE0E-4E58-8644-7058C7A6D70D}" presName="composite" presStyleCnt="0"/>
      <dgm:spPr/>
    </dgm:pt>
    <dgm:pt modelId="{272EBB91-6629-4F29-BBA3-C6ED912B8417}" type="pres">
      <dgm:prSet presAssocID="{DA057296-DE0E-4E58-8644-7058C7A6D70D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1390270B-6D55-48D3-8D83-110F79EF555A}" type="pres">
      <dgm:prSet presAssocID="{DA057296-DE0E-4E58-8644-7058C7A6D70D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5861BE00-5877-4CDC-AFB6-1E36E882B811}" type="presOf" srcId="{6DE1BD04-985D-43DC-93CF-8DEFD2533D0E}" destId="{3CD4708E-0DC1-49D6-A6D0-7307D00E3F3F}" srcOrd="0" destOrd="1" presId="urn:microsoft.com/office/officeart/2005/8/layout/hList1"/>
    <dgm:cxn modelId="{1AF45A0B-74A2-4387-82B3-445B8920EC85}" type="presOf" srcId="{4C8A7AF8-7FD8-4AE6-8071-BD63A1CF6362}" destId="{104617F7-80EA-4CFB-AD10-18B5B740EED0}" srcOrd="0" destOrd="0" presId="urn:microsoft.com/office/officeart/2005/8/layout/hList1"/>
    <dgm:cxn modelId="{655EA210-91DC-455D-9854-FC9126170715}" srcId="{DA057296-DE0E-4E58-8644-7058C7A6D70D}" destId="{5259D3F4-F8FB-4284-9490-E7CEB3809F3E}" srcOrd="1" destOrd="0" parTransId="{DDCB17D6-A877-46C4-99CE-9C2F4AD6D5B4}" sibTransId="{8CB933E7-029A-498B-A690-D245260D2DE4}"/>
    <dgm:cxn modelId="{3F025913-2522-40EA-9D97-5EF1F948F7F6}" srcId="{4C8A7AF8-7FD8-4AE6-8071-BD63A1CF6362}" destId="{6DE1BD04-985D-43DC-93CF-8DEFD2533D0E}" srcOrd="1" destOrd="0" parTransId="{029758BC-EE2A-415A-9923-E0C586F083B6}" sibTransId="{D7EF454F-E33A-46A7-90EE-25E5EE6DD092}"/>
    <dgm:cxn modelId="{8A2AF63D-BD30-4014-A3DA-2F743AC9B1C2}" srcId="{ADDA2A63-B32F-46A8-8A9E-42D2D37AE995}" destId="{AC2248FD-24C9-497F-84F7-4294C746F51B}" srcOrd="0" destOrd="0" parTransId="{2B1CA698-65AA-44BD-B3F1-675E116C687D}" sibTransId="{CF09ACC3-A63A-4A89-91E0-2A5212F580CC}"/>
    <dgm:cxn modelId="{5B1F713F-87CA-49F8-A26D-7798B58F904A}" type="presOf" srcId="{5259D3F4-F8FB-4284-9490-E7CEB3809F3E}" destId="{1390270B-6D55-48D3-8D83-110F79EF555A}" srcOrd="0" destOrd="1" presId="urn:microsoft.com/office/officeart/2005/8/layout/hList1"/>
    <dgm:cxn modelId="{4E8E5E60-04BB-4E55-BEB0-771A94B56D89}" type="presOf" srcId="{AC2248FD-24C9-497F-84F7-4294C746F51B}" destId="{E1C7813F-C9E4-44BE-A61C-2FD0F96644FA}" srcOrd="0" destOrd="0" presId="urn:microsoft.com/office/officeart/2005/8/layout/hList1"/>
    <dgm:cxn modelId="{B91B5A47-BC0F-4043-8B55-79827367F753}" srcId="{DB44757D-9E67-484A-B3A3-54F7D5896FD3}" destId="{DA057296-DE0E-4E58-8644-7058C7A6D70D}" srcOrd="2" destOrd="0" parTransId="{CD7D2E5B-5D97-411B-BF3C-A694F573191E}" sibTransId="{11F990AE-B141-44DD-B155-A14CA013B9D9}"/>
    <dgm:cxn modelId="{AD59C767-2290-4C41-805C-8F6732AB868D}" srcId="{DB44757D-9E67-484A-B3A3-54F7D5896FD3}" destId="{4C8A7AF8-7FD8-4AE6-8071-BD63A1CF6362}" srcOrd="1" destOrd="0" parTransId="{BE7CB5E5-DD57-4AEC-B3F4-6C4181DB6FF9}" sibTransId="{C9CA1000-AE79-437C-B168-8B07E1398C2E}"/>
    <dgm:cxn modelId="{EC8A6A68-57FA-4C82-8055-D2C68F0AC15E}" type="presOf" srcId="{DB44757D-9E67-484A-B3A3-54F7D5896FD3}" destId="{20693FBC-8BD9-4792-B5F3-E53F4EE187F3}" srcOrd="0" destOrd="0" presId="urn:microsoft.com/office/officeart/2005/8/layout/hList1"/>
    <dgm:cxn modelId="{C4D4144D-8F4D-4F3E-B69A-A2322B80EBD0}" type="presOf" srcId="{ADDA2A63-B32F-46A8-8A9E-42D2D37AE995}" destId="{433ED2DE-FE3D-4729-B18E-55C438E33513}" srcOrd="0" destOrd="0" presId="urn:microsoft.com/office/officeart/2005/8/layout/hList1"/>
    <dgm:cxn modelId="{6F0ACB71-6262-4082-8943-E5E1896F2B70}" type="presOf" srcId="{5B8E8E91-EEE5-4E8A-B9CE-03BCF2B7808A}" destId="{1390270B-6D55-48D3-8D83-110F79EF555A}" srcOrd="0" destOrd="0" presId="urn:microsoft.com/office/officeart/2005/8/layout/hList1"/>
    <dgm:cxn modelId="{5987C353-4095-4E56-8212-D2D80D4FDAF4}" srcId="{DB44757D-9E67-484A-B3A3-54F7D5896FD3}" destId="{ADDA2A63-B32F-46A8-8A9E-42D2D37AE995}" srcOrd="0" destOrd="0" parTransId="{5D28E4D1-774A-43CD-9E90-5F57A9809AE5}" sibTransId="{D4039654-3F1B-4EC7-9AA1-6973DA52F5C5}"/>
    <dgm:cxn modelId="{824F2F87-5535-4BFE-9400-D6279291F07C}" srcId="{4C8A7AF8-7FD8-4AE6-8071-BD63A1CF6362}" destId="{EB578C13-BB68-4EE2-8DFE-159975BBEC90}" srcOrd="0" destOrd="0" parTransId="{22C02BA0-198A-4B99-B197-7DC32A452FE5}" sibTransId="{2BB36AD2-1E23-447A-AC38-70E4430E06F0}"/>
    <dgm:cxn modelId="{2FE7788F-003A-4EA6-8F85-26F6186BC1F4}" srcId="{ADDA2A63-B32F-46A8-8A9E-42D2D37AE995}" destId="{B20FF455-D6B2-475D-B663-D49F870D3520}" srcOrd="1" destOrd="0" parTransId="{03094FFB-6BC1-4121-9D2C-BEFB1406AB51}" sibTransId="{4C78540C-4135-4C8F-A9DF-2ABF879837FD}"/>
    <dgm:cxn modelId="{E374119B-2CFB-4368-8D8C-3106051233DE}" type="presOf" srcId="{3AC5C189-0F37-4E69-A27A-37D09C904C2D}" destId="{E1C7813F-C9E4-44BE-A61C-2FD0F96644FA}" srcOrd="0" destOrd="2" presId="urn:microsoft.com/office/officeart/2005/8/layout/hList1"/>
    <dgm:cxn modelId="{BA367ECB-B108-48C3-BF91-47DF0F85C663}" srcId="{DA057296-DE0E-4E58-8644-7058C7A6D70D}" destId="{5B8E8E91-EEE5-4E8A-B9CE-03BCF2B7808A}" srcOrd="0" destOrd="0" parTransId="{F9353F5F-1428-4496-8CF0-E39D1B08DC54}" sibTransId="{F67D7590-48CA-4F53-9A7F-E4B34613B9FB}"/>
    <dgm:cxn modelId="{56995CD6-A00E-442A-9C7A-6EA9D57B7CC9}" type="presOf" srcId="{DA057296-DE0E-4E58-8644-7058C7A6D70D}" destId="{272EBB91-6629-4F29-BBA3-C6ED912B8417}" srcOrd="0" destOrd="0" presId="urn:microsoft.com/office/officeart/2005/8/layout/hList1"/>
    <dgm:cxn modelId="{C10E84E3-E5D8-4F05-93B0-0E52A755BF50}" type="presOf" srcId="{B20FF455-D6B2-475D-B663-D49F870D3520}" destId="{E1C7813F-C9E4-44BE-A61C-2FD0F96644FA}" srcOrd="0" destOrd="1" presId="urn:microsoft.com/office/officeart/2005/8/layout/hList1"/>
    <dgm:cxn modelId="{BE04DEE8-0A81-44CB-BFE6-B97AB18DB8F7}" type="presOf" srcId="{EB578C13-BB68-4EE2-8DFE-159975BBEC90}" destId="{3CD4708E-0DC1-49D6-A6D0-7307D00E3F3F}" srcOrd="0" destOrd="0" presId="urn:microsoft.com/office/officeart/2005/8/layout/hList1"/>
    <dgm:cxn modelId="{CC52D3E9-6715-4A99-ABB3-0ED7DDF1CDD9}" srcId="{ADDA2A63-B32F-46A8-8A9E-42D2D37AE995}" destId="{3AC5C189-0F37-4E69-A27A-37D09C904C2D}" srcOrd="2" destOrd="0" parTransId="{80ADA4BA-0430-4FAB-9244-A262E4655ED0}" sibTransId="{2C58B70E-9C0E-4CB5-80C6-5DAB94B0A2B1}"/>
    <dgm:cxn modelId="{ABFAB663-DC91-401B-ACE3-8D4A29D5901E}" type="presParOf" srcId="{20693FBC-8BD9-4792-B5F3-E53F4EE187F3}" destId="{26EB9849-3159-4061-8D3F-5FB46AA5C346}" srcOrd="0" destOrd="0" presId="urn:microsoft.com/office/officeart/2005/8/layout/hList1"/>
    <dgm:cxn modelId="{7616674E-354D-4EC5-A20C-23286B8E05E5}" type="presParOf" srcId="{26EB9849-3159-4061-8D3F-5FB46AA5C346}" destId="{433ED2DE-FE3D-4729-B18E-55C438E33513}" srcOrd="0" destOrd="0" presId="urn:microsoft.com/office/officeart/2005/8/layout/hList1"/>
    <dgm:cxn modelId="{6BACDC9E-A4FA-4116-B96A-8909A336FAD0}" type="presParOf" srcId="{26EB9849-3159-4061-8D3F-5FB46AA5C346}" destId="{E1C7813F-C9E4-44BE-A61C-2FD0F96644FA}" srcOrd="1" destOrd="0" presId="urn:microsoft.com/office/officeart/2005/8/layout/hList1"/>
    <dgm:cxn modelId="{BA116CCB-2F87-4EC0-854B-1AE7C21AA568}" type="presParOf" srcId="{20693FBC-8BD9-4792-B5F3-E53F4EE187F3}" destId="{F7D4E198-52A4-475D-A342-437CF0B98441}" srcOrd="1" destOrd="0" presId="urn:microsoft.com/office/officeart/2005/8/layout/hList1"/>
    <dgm:cxn modelId="{4327C3C3-1F6F-48C8-8F04-D7E81AB08F65}" type="presParOf" srcId="{20693FBC-8BD9-4792-B5F3-E53F4EE187F3}" destId="{98638B25-6A36-4EBF-B37D-EAE0753B5D05}" srcOrd="2" destOrd="0" presId="urn:microsoft.com/office/officeart/2005/8/layout/hList1"/>
    <dgm:cxn modelId="{F5331A45-28B1-4DF2-84E5-C20BEDF03A45}" type="presParOf" srcId="{98638B25-6A36-4EBF-B37D-EAE0753B5D05}" destId="{104617F7-80EA-4CFB-AD10-18B5B740EED0}" srcOrd="0" destOrd="0" presId="urn:microsoft.com/office/officeart/2005/8/layout/hList1"/>
    <dgm:cxn modelId="{393DAE5D-E750-46AA-876B-A39F53BCD933}" type="presParOf" srcId="{98638B25-6A36-4EBF-B37D-EAE0753B5D05}" destId="{3CD4708E-0DC1-49D6-A6D0-7307D00E3F3F}" srcOrd="1" destOrd="0" presId="urn:microsoft.com/office/officeart/2005/8/layout/hList1"/>
    <dgm:cxn modelId="{BEFE1315-9805-48BD-AE78-7ACDFA222358}" type="presParOf" srcId="{20693FBC-8BD9-4792-B5F3-E53F4EE187F3}" destId="{77E1CCF0-55D4-47C2-9D38-2316F4EB91AE}" srcOrd="3" destOrd="0" presId="urn:microsoft.com/office/officeart/2005/8/layout/hList1"/>
    <dgm:cxn modelId="{12B60EED-E5F6-4945-8DDB-D77B4043755D}" type="presParOf" srcId="{20693FBC-8BD9-4792-B5F3-E53F4EE187F3}" destId="{3781955C-C1B6-4A33-81EF-B1A4692BCF63}" srcOrd="4" destOrd="0" presId="urn:microsoft.com/office/officeart/2005/8/layout/hList1"/>
    <dgm:cxn modelId="{12F4520C-ADC0-45E8-9A8E-C99ED7A9C65D}" type="presParOf" srcId="{3781955C-C1B6-4A33-81EF-B1A4692BCF63}" destId="{272EBB91-6629-4F29-BBA3-C6ED912B8417}" srcOrd="0" destOrd="0" presId="urn:microsoft.com/office/officeart/2005/8/layout/hList1"/>
    <dgm:cxn modelId="{391DBDE7-5569-4473-80D3-CE43D4025B31}" type="presParOf" srcId="{3781955C-C1B6-4A33-81EF-B1A4692BCF63}" destId="{1390270B-6D55-48D3-8D83-110F79EF555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8C5C696-A46D-4EB3-A1DA-512D8736812A}" type="doc">
      <dgm:prSet loTypeId="urn:microsoft.com/office/officeart/2005/8/layout/pList2" loCatId="list" qsTypeId="urn:microsoft.com/office/officeart/2005/8/quickstyle/simple1" qsCatId="simple" csTypeId="urn:microsoft.com/office/officeart/2005/8/colors/accent1_2" csCatId="accent1" phldr="1"/>
      <dgm:spPr/>
    </dgm:pt>
    <dgm:pt modelId="{D8351425-C821-4E29-AEB8-513B96664F74}">
      <dgm:prSet phldrT="[Texto]"/>
      <dgm:spPr/>
      <dgm:t>
        <a:bodyPr/>
        <a:lstStyle/>
        <a:p>
          <a:r>
            <a:rPr lang="es-EC" b="0" i="0" dirty="0"/>
            <a:t>Puntos (incluidas direcciones y ubicaciones)</a:t>
          </a:r>
        </a:p>
        <a:p>
          <a:r>
            <a:rPr lang="es-EC" b="0" i="0" dirty="0"/>
            <a:t>Cadenas de texto (incluidos direcciones, carreteras y límites)</a:t>
          </a:r>
        </a:p>
        <a:p>
          <a:r>
            <a:rPr lang="es-EC" b="0" i="0" dirty="0"/>
            <a:t>Polígonos (incluidos países, provincias y extensiones de tierra)</a:t>
          </a:r>
        </a:p>
        <a:p>
          <a:r>
            <a:rPr lang="es-EC" b="0" i="0"/>
            <a:t>Colecciones multiparte de entidades de puntos, de cadenas de texto o de polígonos</a:t>
          </a:r>
          <a:endParaRPr lang="es-EC" dirty="0"/>
        </a:p>
      </dgm:t>
    </dgm:pt>
    <dgm:pt modelId="{9E9B2654-3297-4D79-A3AD-6B97780B497B}" type="parTrans" cxnId="{059E7F62-1A5B-4D4A-9D77-0FB53473B0D9}">
      <dgm:prSet/>
      <dgm:spPr/>
      <dgm:t>
        <a:bodyPr/>
        <a:lstStyle/>
        <a:p>
          <a:endParaRPr lang="es-EC"/>
        </a:p>
      </dgm:t>
    </dgm:pt>
    <dgm:pt modelId="{9179F112-43CA-4031-AB72-10FEB4681180}" type="sibTrans" cxnId="{059E7F62-1A5B-4D4A-9D77-0FB53473B0D9}">
      <dgm:prSet/>
      <dgm:spPr/>
      <dgm:t>
        <a:bodyPr/>
        <a:lstStyle/>
        <a:p>
          <a:endParaRPr lang="es-EC"/>
        </a:p>
      </dgm:t>
    </dgm:pt>
    <dgm:pt modelId="{695DD79D-2D3C-4F93-A2ED-D58533F1E2C7}">
      <dgm:prSet phldrT="[Texto]"/>
      <dgm:spPr/>
      <dgm:t>
        <a:bodyPr/>
        <a:lstStyle/>
        <a:p>
          <a:r>
            <a:rPr lang="es-EC" b="0" i="0" dirty="0"/>
            <a:t>Los valores pueden cadenas, números o booleanos, así como otros objetos </a:t>
          </a:r>
          <a:r>
            <a:rPr lang="es-EC" b="1" i="0" dirty="0"/>
            <a:t>JSON</a:t>
          </a:r>
          <a:r>
            <a:rPr lang="es-EC" b="0" i="0" dirty="0"/>
            <a:t>, con cualquier nivel de anidación.</a:t>
          </a:r>
          <a:endParaRPr lang="es-EC" dirty="0"/>
        </a:p>
      </dgm:t>
    </dgm:pt>
    <dgm:pt modelId="{AFF6EB19-B154-48FF-8816-918E3528F786}" type="sibTrans" cxnId="{02315FB9-99E9-4A43-AB2C-7FDB9B5FECDF}">
      <dgm:prSet/>
      <dgm:spPr/>
      <dgm:t>
        <a:bodyPr/>
        <a:lstStyle/>
        <a:p>
          <a:endParaRPr lang="es-EC"/>
        </a:p>
      </dgm:t>
    </dgm:pt>
    <dgm:pt modelId="{7FCA199D-8EFE-4E41-960F-8FB8D8FAE803}" type="parTrans" cxnId="{02315FB9-99E9-4A43-AB2C-7FDB9B5FECDF}">
      <dgm:prSet/>
      <dgm:spPr/>
      <dgm:t>
        <a:bodyPr/>
        <a:lstStyle/>
        <a:p>
          <a:endParaRPr lang="es-EC"/>
        </a:p>
      </dgm:t>
    </dgm:pt>
    <dgm:pt modelId="{81E15E80-A3C4-49D1-B055-3152EF0D938E}">
      <dgm:prSet phldrT="[Texto]"/>
      <dgm:spPr/>
      <dgm:t>
        <a:bodyPr/>
        <a:lstStyle/>
        <a:p>
          <a:r>
            <a:rPr lang="es-EC" b="1" i="0" dirty="0"/>
            <a:t>Tipos cadena</a:t>
          </a:r>
          <a:endParaRPr lang="es-EC" b="0" i="0" dirty="0"/>
        </a:p>
        <a:p>
          <a:r>
            <a:rPr lang="es-EC" b="1" i="0" dirty="0"/>
            <a:t>Tipos binario codificado</a:t>
          </a:r>
          <a:endParaRPr lang="es-EC" b="0" i="0" dirty="0"/>
        </a:p>
        <a:p>
          <a:r>
            <a:rPr lang="es-EC" b="1" i="0" dirty="0"/>
            <a:t>Tipos numéricos</a:t>
          </a:r>
          <a:endParaRPr lang="es-EC" b="0" i="0" dirty="0"/>
        </a:p>
        <a:p>
          <a:r>
            <a:rPr lang="es-EC" b="1" i="0" dirty="0"/>
            <a:t>decimal</a:t>
          </a:r>
          <a:r>
            <a:rPr lang="es-EC" b="0" i="0" dirty="0"/>
            <a:t>: número decimal de precisión (dígitos significativos) arbitraria *</a:t>
          </a:r>
        </a:p>
        <a:p>
          <a:r>
            <a:rPr lang="es-EC" b="1" i="0" dirty="0"/>
            <a:t>Tipos de fecha/hora</a:t>
          </a:r>
          <a:endParaRPr lang="es-EC" b="0" i="0" dirty="0"/>
        </a:p>
      </dgm:t>
    </dgm:pt>
    <dgm:pt modelId="{6907F8F0-C1F7-43D9-B22A-8434A10A4305}" type="sibTrans" cxnId="{1061AD35-5E45-4851-B60D-AF9ADFF1888D}">
      <dgm:prSet/>
      <dgm:spPr/>
      <dgm:t>
        <a:bodyPr/>
        <a:lstStyle/>
        <a:p>
          <a:endParaRPr lang="es-EC"/>
        </a:p>
      </dgm:t>
    </dgm:pt>
    <dgm:pt modelId="{1BC19B1E-C6D2-49B5-85CE-B50C98C0DBF1}" type="parTrans" cxnId="{1061AD35-5E45-4851-B60D-AF9ADFF1888D}">
      <dgm:prSet/>
      <dgm:spPr/>
      <dgm:t>
        <a:bodyPr/>
        <a:lstStyle/>
        <a:p>
          <a:endParaRPr lang="es-EC"/>
        </a:p>
      </dgm:t>
    </dgm:pt>
    <dgm:pt modelId="{76E368A0-B311-4C03-9D09-4D3C8BDEA2CF}" type="pres">
      <dgm:prSet presAssocID="{E8C5C696-A46D-4EB3-A1DA-512D8736812A}" presName="Name0" presStyleCnt="0">
        <dgm:presLayoutVars>
          <dgm:dir/>
          <dgm:resizeHandles val="exact"/>
        </dgm:presLayoutVars>
      </dgm:prSet>
      <dgm:spPr/>
    </dgm:pt>
    <dgm:pt modelId="{84D3A0C2-FDFC-4819-AA36-F30457D2A192}" type="pres">
      <dgm:prSet presAssocID="{E8C5C696-A46D-4EB3-A1DA-512D8736812A}" presName="bkgdShp" presStyleLbl="alignAccFollowNode1" presStyleIdx="0" presStyleCnt="1"/>
      <dgm:spPr/>
    </dgm:pt>
    <dgm:pt modelId="{2FFEAC8E-AA25-4ACA-AF6A-EA05D6716FD6}" type="pres">
      <dgm:prSet presAssocID="{E8C5C696-A46D-4EB3-A1DA-512D8736812A}" presName="linComp" presStyleCnt="0"/>
      <dgm:spPr/>
    </dgm:pt>
    <dgm:pt modelId="{E2D69865-DCEA-445E-B191-BB704C250930}" type="pres">
      <dgm:prSet presAssocID="{695DD79D-2D3C-4F93-A2ED-D58533F1E2C7}" presName="compNode" presStyleCnt="0"/>
      <dgm:spPr/>
    </dgm:pt>
    <dgm:pt modelId="{B73A9AD8-D5B5-4E80-A3FF-0390207B5C9F}" type="pres">
      <dgm:prSet presAssocID="{695DD79D-2D3C-4F93-A2ED-D58533F1E2C7}" presName="node" presStyleLbl="node1" presStyleIdx="0" presStyleCnt="3">
        <dgm:presLayoutVars>
          <dgm:bulletEnabled val="1"/>
        </dgm:presLayoutVars>
      </dgm:prSet>
      <dgm:spPr/>
    </dgm:pt>
    <dgm:pt modelId="{02DE7F01-4587-43C0-B73A-9DF5015B978E}" type="pres">
      <dgm:prSet presAssocID="{695DD79D-2D3C-4F93-A2ED-D58533F1E2C7}" presName="invisiNode" presStyleLbl="node1" presStyleIdx="0" presStyleCnt="3"/>
      <dgm:spPr/>
    </dgm:pt>
    <dgm:pt modelId="{3E931233-2B34-4553-8F3D-BA56B44C8E58}" type="pres">
      <dgm:prSet presAssocID="{695DD79D-2D3C-4F93-A2ED-D58533F1E2C7}" presName="imagNode" presStyleLbl="fgImgPlace1" presStyleIdx="0" presStyleCnt="3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AD3126B4-0F27-4C53-9BAB-F241E09C3B2F}" type="pres">
      <dgm:prSet presAssocID="{AFF6EB19-B154-48FF-8816-918E3528F786}" presName="sibTrans" presStyleLbl="sibTrans2D1" presStyleIdx="0" presStyleCnt="0"/>
      <dgm:spPr/>
    </dgm:pt>
    <dgm:pt modelId="{1078DBE8-86BC-462D-96C0-B0E08632EE6A}" type="pres">
      <dgm:prSet presAssocID="{D8351425-C821-4E29-AEB8-513B96664F74}" presName="compNode" presStyleCnt="0"/>
      <dgm:spPr/>
    </dgm:pt>
    <dgm:pt modelId="{0147FD41-836D-4E91-B076-7B345228E948}" type="pres">
      <dgm:prSet presAssocID="{D8351425-C821-4E29-AEB8-513B96664F74}" presName="node" presStyleLbl="node1" presStyleIdx="1" presStyleCnt="3">
        <dgm:presLayoutVars>
          <dgm:bulletEnabled val="1"/>
        </dgm:presLayoutVars>
      </dgm:prSet>
      <dgm:spPr/>
    </dgm:pt>
    <dgm:pt modelId="{A1462360-A162-4E7C-9DB9-82DF6E5845D3}" type="pres">
      <dgm:prSet presAssocID="{D8351425-C821-4E29-AEB8-513B96664F74}" presName="invisiNode" presStyleLbl="node1" presStyleIdx="1" presStyleCnt="3"/>
      <dgm:spPr/>
    </dgm:pt>
    <dgm:pt modelId="{5AE2F55F-722D-4259-BDF4-EC0AA940A2F3}" type="pres">
      <dgm:prSet presAssocID="{D8351425-C821-4E29-AEB8-513B96664F74}" presName="imagNode" presStyleLbl="fgImgPlace1" presStyleIdx="1" presStyleCnt="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56488C18-DCD6-46A1-83C3-E2DC690D7B2A}" type="pres">
      <dgm:prSet presAssocID="{9179F112-43CA-4031-AB72-10FEB4681180}" presName="sibTrans" presStyleLbl="sibTrans2D1" presStyleIdx="0" presStyleCnt="0"/>
      <dgm:spPr/>
    </dgm:pt>
    <dgm:pt modelId="{009CE663-8D38-4831-A223-F90A1DC5F946}" type="pres">
      <dgm:prSet presAssocID="{81E15E80-A3C4-49D1-B055-3152EF0D938E}" presName="compNode" presStyleCnt="0"/>
      <dgm:spPr/>
    </dgm:pt>
    <dgm:pt modelId="{B4180749-6BA7-499C-9EBC-21A311D80FED}" type="pres">
      <dgm:prSet presAssocID="{81E15E80-A3C4-49D1-B055-3152EF0D938E}" presName="node" presStyleLbl="node1" presStyleIdx="2" presStyleCnt="3">
        <dgm:presLayoutVars>
          <dgm:bulletEnabled val="1"/>
        </dgm:presLayoutVars>
      </dgm:prSet>
      <dgm:spPr/>
    </dgm:pt>
    <dgm:pt modelId="{8364E0A7-10D7-4034-B86F-D3342061BA1A}" type="pres">
      <dgm:prSet presAssocID="{81E15E80-A3C4-49D1-B055-3152EF0D938E}" presName="invisiNode" presStyleLbl="node1" presStyleIdx="2" presStyleCnt="3"/>
      <dgm:spPr/>
    </dgm:pt>
    <dgm:pt modelId="{43F1BC74-A476-423A-B505-4B26E6BECE8A}" type="pres">
      <dgm:prSet presAssocID="{81E15E80-A3C4-49D1-B055-3152EF0D938E}" presName="imagNode" presStyleLbl="fgImgPlace1" presStyleIdx="2" presStyleCnt="3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</dgm:ptLst>
  <dgm:cxnLst>
    <dgm:cxn modelId="{1061AD35-5E45-4851-B60D-AF9ADFF1888D}" srcId="{E8C5C696-A46D-4EB3-A1DA-512D8736812A}" destId="{81E15E80-A3C4-49D1-B055-3152EF0D938E}" srcOrd="2" destOrd="0" parTransId="{1BC19B1E-C6D2-49B5-85CE-B50C98C0DBF1}" sibTransId="{6907F8F0-C1F7-43D9-B22A-8434A10A4305}"/>
    <dgm:cxn modelId="{059E7F62-1A5B-4D4A-9D77-0FB53473B0D9}" srcId="{E8C5C696-A46D-4EB3-A1DA-512D8736812A}" destId="{D8351425-C821-4E29-AEB8-513B96664F74}" srcOrd="1" destOrd="0" parTransId="{9E9B2654-3297-4D79-A3AD-6B97780B497B}" sibTransId="{9179F112-43CA-4031-AB72-10FEB4681180}"/>
    <dgm:cxn modelId="{EE78D24A-D996-41F1-85D2-BE617F3E52B4}" type="presOf" srcId="{695DD79D-2D3C-4F93-A2ED-D58533F1E2C7}" destId="{B73A9AD8-D5B5-4E80-A3FF-0390207B5C9F}" srcOrd="0" destOrd="0" presId="urn:microsoft.com/office/officeart/2005/8/layout/pList2"/>
    <dgm:cxn modelId="{53ED068D-6321-445B-B252-8914007A7D3E}" type="presOf" srcId="{D8351425-C821-4E29-AEB8-513B96664F74}" destId="{0147FD41-836D-4E91-B076-7B345228E948}" srcOrd="0" destOrd="0" presId="urn:microsoft.com/office/officeart/2005/8/layout/pList2"/>
    <dgm:cxn modelId="{02315FB9-99E9-4A43-AB2C-7FDB9B5FECDF}" srcId="{E8C5C696-A46D-4EB3-A1DA-512D8736812A}" destId="{695DD79D-2D3C-4F93-A2ED-D58533F1E2C7}" srcOrd="0" destOrd="0" parTransId="{7FCA199D-8EFE-4E41-960F-8FB8D8FAE803}" sibTransId="{AFF6EB19-B154-48FF-8816-918E3528F786}"/>
    <dgm:cxn modelId="{F0B7D7DD-9849-40DC-9355-4C06FDDF6C7F}" type="presOf" srcId="{81E15E80-A3C4-49D1-B055-3152EF0D938E}" destId="{B4180749-6BA7-499C-9EBC-21A311D80FED}" srcOrd="0" destOrd="0" presId="urn:microsoft.com/office/officeart/2005/8/layout/pList2"/>
    <dgm:cxn modelId="{6F80E1E9-52DC-4B4D-AB65-60670DEAF5E2}" type="presOf" srcId="{9179F112-43CA-4031-AB72-10FEB4681180}" destId="{56488C18-DCD6-46A1-83C3-E2DC690D7B2A}" srcOrd="0" destOrd="0" presId="urn:microsoft.com/office/officeart/2005/8/layout/pList2"/>
    <dgm:cxn modelId="{0542F1EE-F754-47C9-B439-CA3CD9F09A98}" type="presOf" srcId="{E8C5C696-A46D-4EB3-A1DA-512D8736812A}" destId="{76E368A0-B311-4C03-9D09-4D3C8BDEA2CF}" srcOrd="0" destOrd="0" presId="urn:microsoft.com/office/officeart/2005/8/layout/pList2"/>
    <dgm:cxn modelId="{50A544FC-536B-4D9A-80BC-8D784EF1BEFA}" type="presOf" srcId="{AFF6EB19-B154-48FF-8816-918E3528F786}" destId="{AD3126B4-0F27-4C53-9BAB-F241E09C3B2F}" srcOrd="0" destOrd="0" presId="urn:microsoft.com/office/officeart/2005/8/layout/pList2"/>
    <dgm:cxn modelId="{5020937A-DB8A-4B6C-A9D7-39ECEB3B3D23}" type="presParOf" srcId="{76E368A0-B311-4C03-9D09-4D3C8BDEA2CF}" destId="{84D3A0C2-FDFC-4819-AA36-F30457D2A192}" srcOrd="0" destOrd="0" presId="urn:microsoft.com/office/officeart/2005/8/layout/pList2"/>
    <dgm:cxn modelId="{E39F0630-EB8C-46BD-905B-F7B4BB7DE602}" type="presParOf" srcId="{76E368A0-B311-4C03-9D09-4D3C8BDEA2CF}" destId="{2FFEAC8E-AA25-4ACA-AF6A-EA05D6716FD6}" srcOrd="1" destOrd="0" presId="urn:microsoft.com/office/officeart/2005/8/layout/pList2"/>
    <dgm:cxn modelId="{C2987505-395E-47F1-B64F-5C9ED20A18E1}" type="presParOf" srcId="{2FFEAC8E-AA25-4ACA-AF6A-EA05D6716FD6}" destId="{E2D69865-DCEA-445E-B191-BB704C250930}" srcOrd="0" destOrd="0" presId="urn:microsoft.com/office/officeart/2005/8/layout/pList2"/>
    <dgm:cxn modelId="{5372D364-FB9E-4DFB-8FC9-FED67F79FC02}" type="presParOf" srcId="{E2D69865-DCEA-445E-B191-BB704C250930}" destId="{B73A9AD8-D5B5-4E80-A3FF-0390207B5C9F}" srcOrd="0" destOrd="0" presId="urn:microsoft.com/office/officeart/2005/8/layout/pList2"/>
    <dgm:cxn modelId="{8AA6E3EE-A384-4793-9FCA-BFDE9C7ADA13}" type="presParOf" srcId="{E2D69865-DCEA-445E-B191-BB704C250930}" destId="{02DE7F01-4587-43C0-B73A-9DF5015B978E}" srcOrd="1" destOrd="0" presId="urn:microsoft.com/office/officeart/2005/8/layout/pList2"/>
    <dgm:cxn modelId="{9D97F3A0-EA39-47B3-B04C-FEC4D7C0E95E}" type="presParOf" srcId="{E2D69865-DCEA-445E-B191-BB704C250930}" destId="{3E931233-2B34-4553-8F3D-BA56B44C8E58}" srcOrd="2" destOrd="0" presId="urn:microsoft.com/office/officeart/2005/8/layout/pList2"/>
    <dgm:cxn modelId="{D6298559-9C78-44A2-8E28-375756459B0D}" type="presParOf" srcId="{2FFEAC8E-AA25-4ACA-AF6A-EA05D6716FD6}" destId="{AD3126B4-0F27-4C53-9BAB-F241E09C3B2F}" srcOrd="1" destOrd="0" presId="urn:microsoft.com/office/officeart/2005/8/layout/pList2"/>
    <dgm:cxn modelId="{FB5DD9E4-986A-4061-9499-EF547C91A4B8}" type="presParOf" srcId="{2FFEAC8E-AA25-4ACA-AF6A-EA05D6716FD6}" destId="{1078DBE8-86BC-462D-96C0-B0E08632EE6A}" srcOrd="2" destOrd="0" presId="urn:microsoft.com/office/officeart/2005/8/layout/pList2"/>
    <dgm:cxn modelId="{C2578CD4-F907-4173-B464-3056B63407E6}" type="presParOf" srcId="{1078DBE8-86BC-462D-96C0-B0E08632EE6A}" destId="{0147FD41-836D-4E91-B076-7B345228E948}" srcOrd="0" destOrd="0" presId="urn:microsoft.com/office/officeart/2005/8/layout/pList2"/>
    <dgm:cxn modelId="{A7AE55C5-F9F7-4401-8D13-82D721167979}" type="presParOf" srcId="{1078DBE8-86BC-462D-96C0-B0E08632EE6A}" destId="{A1462360-A162-4E7C-9DB9-82DF6E5845D3}" srcOrd="1" destOrd="0" presId="urn:microsoft.com/office/officeart/2005/8/layout/pList2"/>
    <dgm:cxn modelId="{224C5849-48D0-4873-B303-5B210ABC5EED}" type="presParOf" srcId="{1078DBE8-86BC-462D-96C0-B0E08632EE6A}" destId="{5AE2F55F-722D-4259-BDF4-EC0AA940A2F3}" srcOrd="2" destOrd="0" presId="urn:microsoft.com/office/officeart/2005/8/layout/pList2"/>
    <dgm:cxn modelId="{152E49AC-6F94-490A-B008-1E6F52DB80E2}" type="presParOf" srcId="{2FFEAC8E-AA25-4ACA-AF6A-EA05D6716FD6}" destId="{56488C18-DCD6-46A1-83C3-E2DC690D7B2A}" srcOrd="3" destOrd="0" presId="urn:microsoft.com/office/officeart/2005/8/layout/pList2"/>
    <dgm:cxn modelId="{5C687048-FD0A-400D-936F-2053A5414AFF}" type="presParOf" srcId="{2FFEAC8E-AA25-4ACA-AF6A-EA05D6716FD6}" destId="{009CE663-8D38-4831-A223-F90A1DC5F946}" srcOrd="4" destOrd="0" presId="urn:microsoft.com/office/officeart/2005/8/layout/pList2"/>
    <dgm:cxn modelId="{3503DD6D-2B43-42A4-AD00-7E3E7FA3ECC0}" type="presParOf" srcId="{009CE663-8D38-4831-A223-F90A1DC5F946}" destId="{B4180749-6BA7-499C-9EBC-21A311D80FED}" srcOrd="0" destOrd="0" presId="urn:microsoft.com/office/officeart/2005/8/layout/pList2"/>
    <dgm:cxn modelId="{E8AD07F0-F64D-48E7-A721-5863C4A6DF3A}" type="presParOf" srcId="{009CE663-8D38-4831-A223-F90A1DC5F946}" destId="{8364E0A7-10D7-4034-B86F-D3342061BA1A}" srcOrd="1" destOrd="0" presId="urn:microsoft.com/office/officeart/2005/8/layout/pList2"/>
    <dgm:cxn modelId="{D9072047-FB7D-4586-A557-BD0762D168B0}" type="presParOf" srcId="{009CE663-8D38-4831-A223-F90A1DC5F946}" destId="{43F1BC74-A476-423A-B505-4B26E6BECE8A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A8774D4-B08B-43B6-83C6-6631008C890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C"/>
        </a:p>
      </dgm:t>
    </dgm:pt>
    <dgm:pt modelId="{BF8B24E3-0B56-4C47-98F7-4AF56F3E0EC2}">
      <dgm:prSet phldrT="[Texto]"/>
      <dgm:spPr/>
      <dgm:t>
        <a:bodyPr/>
        <a:lstStyle/>
        <a:p>
          <a:r>
            <a:rPr lang="es-MX" dirty="0"/>
            <a:t>Métodos HTTP</a:t>
          </a:r>
          <a:endParaRPr lang="es-EC" dirty="0"/>
        </a:p>
      </dgm:t>
    </dgm:pt>
    <dgm:pt modelId="{4365C376-8AF1-4AEC-B234-04E7DADB0EE5}" type="parTrans" cxnId="{EFFD78FD-97EC-4963-8F9E-44093DDFE712}">
      <dgm:prSet/>
      <dgm:spPr/>
      <dgm:t>
        <a:bodyPr/>
        <a:lstStyle/>
        <a:p>
          <a:endParaRPr lang="es-EC"/>
        </a:p>
      </dgm:t>
    </dgm:pt>
    <dgm:pt modelId="{FADCBDDC-E253-43E3-BBDF-A4CCFD62A5EC}" type="sibTrans" cxnId="{EFFD78FD-97EC-4963-8F9E-44093DDFE712}">
      <dgm:prSet/>
      <dgm:spPr/>
      <dgm:t>
        <a:bodyPr/>
        <a:lstStyle/>
        <a:p>
          <a:endParaRPr lang="es-EC"/>
        </a:p>
      </dgm:t>
    </dgm:pt>
    <dgm:pt modelId="{4E576F50-D585-47E4-A4D0-DB49007C8CA1}">
      <dgm:prSet phldrT="[Texto]"/>
      <dgm:spPr/>
      <dgm:t>
        <a:bodyPr/>
        <a:lstStyle/>
        <a:p>
          <a:pPr algn="just"/>
          <a:r>
            <a:rPr lang="es-EC" dirty="0"/>
            <a:t>El método GET se emplea para leer una representación de un </a:t>
          </a:r>
          <a:r>
            <a:rPr lang="es-EC" b="1" dirty="0" err="1"/>
            <a:t>resource</a:t>
          </a:r>
          <a:r>
            <a:rPr lang="es-EC" dirty="0"/>
            <a:t>. En caso de respuesta positiva (200 OK), GET devuelve la representación en un formato concreto: HTML, XML, JSON o imágenes, JavaScript, CSS, etc. En caso de respuesta negativa devuelve 404 (</a:t>
          </a:r>
          <a:r>
            <a:rPr lang="es-EC" i="1" dirty="0" err="1"/>
            <a:t>not</a:t>
          </a:r>
          <a:r>
            <a:rPr lang="es-EC" i="1" dirty="0"/>
            <a:t> </a:t>
          </a:r>
          <a:r>
            <a:rPr lang="es-EC" i="1" dirty="0" err="1"/>
            <a:t>found</a:t>
          </a:r>
          <a:r>
            <a:rPr lang="es-EC" dirty="0"/>
            <a:t>) o 400 (</a:t>
          </a:r>
          <a:r>
            <a:rPr lang="es-EC" i="1" dirty="0" err="1"/>
            <a:t>bad</a:t>
          </a:r>
          <a:r>
            <a:rPr lang="es-EC" i="1" dirty="0"/>
            <a:t> </a:t>
          </a:r>
          <a:r>
            <a:rPr lang="es-EC" i="1" dirty="0" err="1"/>
            <a:t>request</a:t>
          </a:r>
          <a:r>
            <a:rPr lang="es-EC" dirty="0"/>
            <a:t>).</a:t>
          </a:r>
        </a:p>
      </dgm:t>
    </dgm:pt>
    <dgm:pt modelId="{02F981DB-272F-43D8-A3F6-F653E4D1FD86}" type="parTrans" cxnId="{82381A60-AD1C-43AA-BF20-8E88D12F5C6D}">
      <dgm:prSet/>
      <dgm:spPr/>
      <dgm:t>
        <a:bodyPr/>
        <a:lstStyle/>
        <a:p>
          <a:endParaRPr lang="es-EC"/>
        </a:p>
      </dgm:t>
    </dgm:pt>
    <dgm:pt modelId="{121F0CDB-4093-461A-A49A-91064B7A8EB8}" type="sibTrans" cxnId="{82381A60-AD1C-43AA-BF20-8E88D12F5C6D}">
      <dgm:prSet/>
      <dgm:spPr/>
      <dgm:t>
        <a:bodyPr/>
        <a:lstStyle/>
        <a:p>
          <a:endParaRPr lang="es-EC"/>
        </a:p>
      </dgm:t>
    </dgm:pt>
    <dgm:pt modelId="{9DF60E48-10A0-4BE6-B8EB-8614EACB3D05}">
      <dgm:prSet phldrT="[Texto]"/>
      <dgm:spPr/>
      <dgm:t>
        <a:bodyPr/>
        <a:lstStyle/>
        <a:p>
          <a:pPr algn="just"/>
          <a:r>
            <a:rPr lang="es-EC" dirty="0"/>
            <a:t>Aunque se puedan enviar datos a través del método GET, en muchos casos se utiliza POST por las </a:t>
          </a:r>
          <a:r>
            <a:rPr lang="es-EC" b="1" dirty="0"/>
            <a:t>limitaciones de GET</a:t>
          </a:r>
          <a:r>
            <a:rPr lang="es-EC" dirty="0"/>
            <a:t>. En caso de respuesta positiva devuelve 201 (</a:t>
          </a:r>
          <a:r>
            <a:rPr lang="es-EC" i="1" dirty="0" err="1"/>
            <a:t>created</a:t>
          </a:r>
          <a:r>
            <a:rPr lang="es-EC" dirty="0"/>
            <a:t>). Los POST </a:t>
          </a:r>
          <a:r>
            <a:rPr lang="es-EC" dirty="0" err="1"/>
            <a:t>requests</a:t>
          </a:r>
          <a:r>
            <a:rPr lang="es-EC" dirty="0"/>
            <a:t> se envían normalmente con formularios</a:t>
          </a:r>
        </a:p>
      </dgm:t>
    </dgm:pt>
    <dgm:pt modelId="{BE9F132B-64FF-4CD0-95DB-3D6C93267AFA}" type="parTrans" cxnId="{5E675A24-7E05-4731-AEB9-53897051A3B9}">
      <dgm:prSet/>
      <dgm:spPr/>
      <dgm:t>
        <a:bodyPr/>
        <a:lstStyle/>
        <a:p>
          <a:endParaRPr lang="es-EC"/>
        </a:p>
      </dgm:t>
    </dgm:pt>
    <dgm:pt modelId="{2DA407DC-6321-4456-8280-DBB88E44C864}" type="sibTrans" cxnId="{5E675A24-7E05-4731-AEB9-53897051A3B9}">
      <dgm:prSet/>
      <dgm:spPr/>
      <dgm:t>
        <a:bodyPr/>
        <a:lstStyle/>
        <a:p>
          <a:endParaRPr lang="es-EC"/>
        </a:p>
      </dgm:t>
    </dgm:pt>
    <dgm:pt modelId="{A8F3BD97-0CC3-4A51-ABBF-B68B6D1A0806}">
      <dgm:prSet phldrT="[Texto]"/>
      <dgm:spPr/>
      <dgm:t>
        <a:bodyPr/>
        <a:lstStyle/>
        <a:p>
          <a:pPr algn="just"/>
          <a:r>
            <a:rPr lang="es-EC" dirty="0"/>
            <a:t>Utilizado normalmente para </a:t>
          </a:r>
          <a:r>
            <a:rPr lang="es-EC" b="1" dirty="0"/>
            <a:t>actualizar contenidos</a:t>
          </a:r>
          <a:r>
            <a:rPr lang="es-EC" dirty="0"/>
            <a:t>, pero también pueden </a:t>
          </a:r>
          <a:r>
            <a:rPr lang="es-EC" b="1" dirty="0"/>
            <a:t>crearlos</a:t>
          </a:r>
          <a:r>
            <a:rPr lang="es-EC" dirty="0"/>
            <a:t>. Tampoco muestra ninguna información en la URL. En caso de éxito devuelve 201 (</a:t>
          </a:r>
          <a:r>
            <a:rPr lang="es-EC" i="1" dirty="0" err="1"/>
            <a:t>created</a:t>
          </a:r>
          <a:r>
            <a:rPr lang="es-EC" dirty="0"/>
            <a:t>, en caso de que la acción haya creado un elemento) o 204 (</a:t>
          </a:r>
          <a:r>
            <a:rPr lang="es-EC" i="1" dirty="0"/>
            <a:t>no response</a:t>
          </a:r>
          <a:r>
            <a:rPr lang="es-EC" dirty="0"/>
            <a:t>, si el servidor no devuelve ningún contenido). A diferencia de POST es </a:t>
          </a:r>
          <a:r>
            <a:rPr lang="es-EC" b="1" dirty="0" err="1"/>
            <a:t>idempotente</a:t>
          </a:r>
          <a:r>
            <a:rPr lang="es-EC" dirty="0"/>
            <a:t>, si se crea o edita un </a:t>
          </a:r>
          <a:r>
            <a:rPr lang="es-EC" dirty="0" err="1"/>
            <a:t>resource</a:t>
          </a:r>
          <a:r>
            <a:rPr lang="es-EC" dirty="0"/>
            <a:t> con PUT y se hace el mismo </a:t>
          </a:r>
          <a:r>
            <a:rPr lang="es-EC" dirty="0" err="1"/>
            <a:t>request</a:t>
          </a:r>
          <a:r>
            <a:rPr lang="es-EC" dirty="0"/>
            <a:t> otra vez, el </a:t>
          </a:r>
          <a:r>
            <a:rPr lang="es-EC" dirty="0" err="1"/>
            <a:t>resource</a:t>
          </a:r>
          <a:r>
            <a:rPr lang="es-EC" dirty="0"/>
            <a:t> todavía está ahí y mantiene el mismo estado que en la primera llamada. Si con una llamada PUT se cambia aunque sea sólo un contador en el </a:t>
          </a:r>
          <a:r>
            <a:rPr lang="es-EC" dirty="0" err="1"/>
            <a:t>resource</a:t>
          </a:r>
          <a:r>
            <a:rPr lang="es-EC" dirty="0"/>
            <a:t>, la llamada ya no es </a:t>
          </a:r>
          <a:r>
            <a:rPr lang="es-EC" dirty="0" err="1"/>
            <a:t>idempotente</a:t>
          </a:r>
          <a:r>
            <a:rPr lang="es-EC" dirty="0"/>
            <a:t>, ya que se cambian contenidos.</a:t>
          </a:r>
        </a:p>
      </dgm:t>
    </dgm:pt>
    <dgm:pt modelId="{D3F69705-1012-4EBB-BA6B-930F99F24EB3}" type="parTrans" cxnId="{9AD22E9B-C17A-4900-AF79-02E21BFA5ABA}">
      <dgm:prSet/>
      <dgm:spPr/>
      <dgm:t>
        <a:bodyPr/>
        <a:lstStyle/>
        <a:p>
          <a:endParaRPr lang="es-EC"/>
        </a:p>
      </dgm:t>
    </dgm:pt>
    <dgm:pt modelId="{CDB4A0E3-CFF5-4D84-AB61-E8484791A612}" type="sibTrans" cxnId="{9AD22E9B-C17A-4900-AF79-02E21BFA5ABA}">
      <dgm:prSet/>
      <dgm:spPr/>
      <dgm:t>
        <a:bodyPr/>
        <a:lstStyle/>
        <a:p>
          <a:endParaRPr lang="es-EC"/>
        </a:p>
      </dgm:t>
    </dgm:pt>
    <dgm:pt modelId="{3A1B5C39-213C-49A0-BA1D-8DE8F7BAAFCC}">
      <dgm:prSet phldrT="[Texto]"/>
      <dgm:spPr/>
      <dgm:t>
        <a:bodyPr/>
        <a:lstStyle/>
        <a:p>
          <a:r>
            <a:rPr lang="es-EC" dirty="0"/>
            <a:t>Simplemente elimina un </a:t>
          </a:r>
          <a:r>
            <a:rPr lang="es-EC" b="1" dirty="0" err="1"/>
            <a:t>resource</a:t>
          </a:r>
          <a:r>
            <a:rPr lang="es-EC" dirty="0"/>
            <a:t> identificado en la </a:t>
          </a:r>
          <a:r>
            <a:rPr lang="es-EC" b="1" dirty="0"/>
            <a:t>URI</a:t>
          </a:r>
          <a:r>
            <a:rPr lang="es-EC" dirty="0"/>
            <a:t>. Si se elimina correctamente devuelve 200 junto con un </a:t>
          </a:r>
          <a:r>
            <a:rPr lang="es-EC" i="1" dirty="0" err="1"/>
            <a:t>body</a:t>
          </a:r>
          <a:r>
            <a:rPr lang="es-EC" i="1" dirty="0"/>
            <a:t> response</a:t>
          </a:r>
          <a:r>
            <a:rPr lang="es-EC" dirty="0"/>
            <a:t>, o 204 sin </a:t>
          </a:r>
          <a:r>
            <a:rPr lang="es-EC" i="1" dirty="0" err="1"/>
            <a:t>body</a:t>
          </a:r>
          <a:r>
            <a:rPr lang="es-EC" dirty="0"/>
            <a:t>. DELETE, al igual que PUT y GET, también es </a:t>
          </a:r>
          <a:r>
            <a:rPr lang="es-EC" b="1" dirty="0" err="1"/>
            <a:t>idempotente</a:t>
          </a:r>
          <a:r>
            <a:rPr lang="es-EC" dirty="0"/>
            <a:t>.</a:t>
          </a:r>
        </a:p>
      </dgm:t>
    </dgm:pt>
    <dgm:pt modelId="{DC0CECBC-621A-444A-9D64-3261E3531C1B}" type="parTrans" cxnId="{1F7EBE2F-93F4-4A16-A15F-F4237A119423}">
      <dgm:prSet/>
      <dgm:spPr/>
      <dgm:t>
        <a:bodyPr/>
        <a:lstStyle/>
        <a:p>
          <a:endParaRPr lang="es-EC"/>
        </a:p>
      </dgm:t>
    </dgm:pt>
    <dgm:pt modelId="{26B036E7-DCE4-47FE-955A-AE447AEA6352}" type="sibTrans" cxnId="{1F7EBE2F-93F4-4A16-A15F-F4237A119423}">
      <dgm:prSet/>
      <dgm:spPr/>
      <dgm:t>
        <a:bodyPr/>
        <a:lstStyle/>
        <a:p>
          <a:endParaRPr lang="es-EC"/>
        </a:p>
      </dgm:t>
    </dgm:pt>
    <dgm:pt modelId="{12D105C6-4EBC-47C4-BE13-972DD3428F39}">
      <dgm:prSet phldrT="[Texto]"/>
      <dgm:spPr/>
      <dgm:t>
        <a:bodyPr/>
        <a:lstStyle/>
        <a:p>
          <a:pPr algn="just"/>
          <a:r>
            <a:rPr lang="es-EC" dirty="0"/>
            <a:t>Es </a:t>
          </a:r>
          <a:r>
            <a:rPr lang="es-EC" dirty="0" err="1"/>
            <a:t>idéntido</a:t>
          </a:r>
          <a:r>
            <a:rPr lang="es-EC" dirty="0"/>
            <a:t> a GET, pero el servidor no devuelve el contenido en el </a:t>
          </a:r>
          <a:r>
            <a:rPr lang="es-EC" b="1" dirty="0"/>
            <a:t>HTTP response</a:t>
          </a:r>
          <a:r>
            <a:rPr lang="es-EC" dirty="0"/>
            <a:t>. Cuando se envía un </a:t>
          </a:r>
          <a:r>
            <a:rPr lang="es-EC" b="1" dirty="0"/>
            <a:t>HEAD </a:t>
          </a:r>
          <a:r>
            <a:rPr lang="es-EC" b="1" dirty="0" err="1"/>
            <a:t>request</a:t>
          </a:r>
          <a:r>
            <a:rPr lang="es-EC" dirty="0"/>
            <a:t>, significa que sólo se está interesado en el código de respuesta y los </a:t>
          </a:r>
          <a:r>
            <a:rPr lang="es-EC" b="1" dirty="0" err="1"/>
            <a:t>headers</a:t>
          </a:r>
          <a:r>
            <a:rPr lang="es-EC" b="1" dirty="0"/>
            <a:t> HTTP</a:t>
          </a:r>
          <a:r>
            <a:rPr lang="es-EC" dirty="0"/>
            <a:t>, no en el propio documento. Con este método el navegador puede comprobar si un documento se ha modificado, por razones de </a:t>
          </a:r>
          <a:r>
            <a:rPr lang="es-EC" dirty="0" err="1"/>
            <a:t>caching</a:t>
          </a:r>
          <a:r>
            <a:rPr lang="es-EC" dirty="0"/>
            <a:t>. Puede comprobar también directamente si el archivo existe</a:t>
          </a:r>
        </a:p>
      </dgm:t>
    </dgm:pt>
    <dgm:pt modelId="{0796286E-ECE1-48DE-BDDF-D76001EE03B3}" type="parTrans" cxnId="{C07A0541-A310-4B22-BA48-BDA0511DBA0E}">
      <dgm:prSet/>
      <dgm:spPr/>
      <dgm:t>
        <a:bodyPr/>
        <a:lstStyle/>
        <a:p>
          <a:endParaRPr lang="es-EC"/>
        </a:p>
      </dgm:t>
    </dgm:pt>
    <dgm:pt modelId="{B26A6A4E-01F5-417C-BCD0-5C6B736E8C0C}" type="sibTrans" cxnId="{C07A0541-A310-4B22-BA48-BDA0511DBA0E}">
      <dgm:prSet/>
      <dgm:spPr/>
      <dgm:t>
        <a:bodyPr/>
        <a:lstStyle/>
        <a:p>
          <a:endParaRPr lang="es-EC"/>
        </a:p>
      </dgm:t>
    </dgm:pt>
    <dgm:pt modelId="{C9CB4491-26E0-410B-A856-6CF450D13D8A}" type="pres">
      <dgm:prSet presAssocID="{9A8774D4-B08B-43B6-83C6-6631008C8906}" presName="vert0" presStyleCnt="0">
        <dgm:presLayoutVars>
          <dgm:dir/>
          <dgm:animOne val="branch"/>
          <dgm:animLvl val="lvl"/>
        </dgm:presLayoutVars>
      </dgm:prSet>
      <dgm:spPr/>
    </dgm:pt>
    <dgm:pt modelId="{49F2B25D-31A8-45F1-AAB1-24D0A77DFFDD}" type="pres">
      <dgm:prSet presAssocID="{BF8B24E3-0B56-4C47-98F7-4AF56F3E0EC2}" presName="thickLine" presStyleLbl="alignNode1" presStyleIdx="0" presStyleCnt="1"/>
      <dgm:spPr/>
    </dgm:pt>
    <dgm:pt modelId="{5CF3DBC4-C4CF-4A68-AD8D-034EB9206744}" type="pres">
      <dgm:prSet presAssocID="{BF8B24E3-0B56-4C47-98F7-4AF56F3E0EC2}" presName="horz1" presStyleCnt="0"/>
      <dgm:spPr/>
    </dgm:pt>
    <dgm:pt modelId="{53D3A6E6-9232-47DF-85BD-AC764D15CFE0}" type="pres">
      <dgm:prSet presAssocID="{BF8B24E3-0B56-4C47-98F7-4AF56F3E0EC2}" presName="tx1" presStyleLbl="revTx" presStyleIdx="0" presStyleCnt="6"/>
      <dgm:spPr/>
    </dgm:pt>
    <dgm:pt modelId="{2BA1389A-A607-4E8A-9CDB-2A809F6E4975}" type="pres">
      <dgm:prSet presAssocID="{BF8B24E3-0B56-4C47-98F7-4AF56F3E0EC2}" presName="vert1" presStyleCnt="0"/>
      <dgm:spPr/>
    </dgm:pt>
    <dgm:pt modelId="{4DB218B8-D50D-4E08-9E0A-3D69CDE29E47}" type="pres">
      <dgm:prSet presAssocID="{4E576F50-D585-47E4-A4D0-DB49007C8CA1}" presName="vertSpace2a" presStyleCnt="0"/>
      <dgm:spPr/>
    </dgm:pt>
    <dgm:pt modelId="{C7E95866-64ED-4DC6-B386-19C6C488C8F8}" type="pres">
      <dgm:prSet presAssocID="{4E576F50-D585-47E4-A4D0-DB49007C8CA1}" presName="horz2" presStyleCnt="0"/>
      <dgm:spPr/>
    </dgm:pt>
    <dgm:pt modelId="{A97F12B5-81A4-4841-BB32-E415CA51A6B8}" type="pres">
      <dgm:prSet presAssocID="{4E576F50-D585-47E4-A4D0-DB49007C8CA1}" presName="horzSpace2" presStyleCnt="0"/>
      <dgm:spPr/>
    </dgm:pt>
    <dgm:pt modelId="{9877E97F-B5E5-4761-AF5C-100E08BB790B}" type="pres">
      <dgm:prSet presAssocID="{4E576F50-D585-47E4-A4D0-DB49007C8CA1}" presName="tx2" presStyleLbl="revTx" presStyleIdx="1" presStyleCnt="6"/>
      <dgm:spPr/>
    </dgm:pt>
    <dgm:pt modelId="{9A171182-74DF-4F9E-9C4B-CFD265BEFB83}" type="pres">
      <dgm:prSet presAssocID="{4E576F50-D585-47E4-A4D0-DB49007C8CA1}" presName="vert2" presStyleCnt="0"/>
      <dgm:spPr/>
    </dgm:pt>
    <dgm:pt modelId="{C7063D65-8A3E-40FE-82FE-9A6DDC5F6588}" type="pres">
      <dgm:prSet presAssocID="{4E576F50-D585-47E4-A4D0-DB49007C8CA1}" presName="thinLine2b" presStyleLbl="callout" presStyleIdx="0" presStyleCnt="5"/>
      <dgm:spPr/>
    </dgm:pt>
    <dgm:pt modelId="{D8DA47EA-934B-4C59-9B07-AACF8FDA6DDF}" type="pres">
      <dgm:prSet presAssocID="{4E576F50-D585-47E4-A4D0-DB49007C8CA1}" presName="vertSpace2b" presStyleCnt="0"/>
      <dgm:spPr/>
    </dgm:pt>
    <dgm:pt modelId="{434680BA-42B8-400F-BFAD-91840158F0B6}" type="pres">
      <dgm:prSet presAssocID="{9DF60E48-10A0-4BE6-B8EB-8614EACB3D05}" presName="horz2" presStyleCnt="0"/>
      <dgm:spPr/>
    </dgm:pt>
    <dgm:pt modelId="{966DBBF0-1B52-489F-87BC-CF5E54B10281}" type="pres">
      <dgm:prSet presAssocID="{9DF60E48-10A0-4BE6-B8EB-8614EACB3D05}" presName="horzSpace2" presStyleCnt="0"/>
      <dgm:spPr/>
    </dgm:pt>
    <dgm:pt modelId="{4C6ED06B-A66F-41B7-B5B1-3953DE146CB7}" type="pres">
      <dgm:prSet presAssocID="{9DF60E48-10A0-4BE6-B8EB-8614EACB3D05}" presName="tx2" presStyleLbl="revTx" presStyleIdx="2" presStyleCnt="6"/>
      <dgm:spPr/>
    </dgm:pt>
    <dgm:pt modelId="{886E26E7-C1E6-406F-980E-96ECC2B33B93}" type="pres">
      <dgm:prSet presAssocID="{9DF60E48-10A0-4BE6-B8EB-8614EACB3D05}" presName="vert2" presStyleCnt="0"/>
      <dgm:spPr/>
    </dgm:pt>
    <dgm:pt modelId="{B202EE69-AA4D-44C4-BF21-AFAD03386305}" type="pres">
      <dgm:prSet presAssocID="{9DF60E48-10A0-4BE6-B8EB-8614EACB3D05}" presName="thinLine2b" presStyleLbl="callout" presStyleIdx="1" presStyleCnt="5"/>
      <dgm:spPr/>
    </dgm:pt>
    <dgm:pt modelId="{4CF178B3-5643-4937-9635-6D38FAEB1AFD}" type="pres">
      <dgm:prSet presAssocID="{9DF60E48-10A0-4BE6-B8EB-8614EACB3D05}" presName="vertSpace2b" presStyleCnt="0"/>
      <dgm:spPr/>
    </dgm:pt>
    <dgm:pt modelId="{EB435542-4C52-4F73-BCF8-F80EAE2130A2}" type="pres">
      <dgm:prSet presAssocID="{A8F3BD97-0CC3-4A51-ABBF-B68B6D1A0806}" presName="horz2" presStyleCnt="0"/>
      <dgm:spPr/>
    </dgm:pt>
    <dgm:pt modelId="{B2E398C7-5BF1-442E-94E8-E12EE0413330}" type="pres">
      <dgm:prSet presAssocID="{A8F3BD97-0CC3-4A51-ABBF-B68B6D1A0806}" presName="horzSpace2" presStyleCnt="0"/>
      <dgm:spPr/>
    </dgm:pt>
    <dgm:pt modelId="{12363E22-477E-4BC3-92A2-39E77705636F}" type="pres">
      <dgm:prSet presAssocID="{A8F3BD97-0CC3-4A51-ABBF-B68B6D1A0806}" presName="tx2" presStyleLbl="revTx" presStyleIdx="3" presStyleCnt="6"/>
      <dgm:spPr/>
    </dgm:pt>
    <dgm:pt modelId="{768B21EB-8C82-443B-A227-95D7819B2B71}" type="pres">
      <dgm:prSet presAssocID="{A8F3BD97-0CC3-4A51-ABBF-B68B6D1A0806}" presName="vert2" presStyleCnt="0"/>
      <dgm:spPr/>
    </dgm:pt>
    <dgm:pt modelId="{FD21B87B-B354-464F-A2C1-83B15F0C52B0}" type="pres">
      <dgm:prSet presAssocID="{A8F3BD97-0CC3-4A51-ABBF-B68B6D1A0806}" presName="thinLine2b" presStyleLbl="callout" presStyleIdx="2" presStyleCnt="5"/>
      <dgm:spPr/>
    </dgm:pt>
    <dgm:pt modelId="{EF2F701C-5E78-451F-8F15-6D3E539E3481}" type="pres">
      <dgm:prSet presAssocID="{A8F3BD97-0CC3-4A51-ABBF-B68B6D1A0806}" presName="vertSpace2b" presStyleCnt="0"/>
      <dgm:spPr/>
    </dgm:pt>
    <dgm:pt modelId="{5FE13021-A2B9-42D5-BD42-C33E38A5F2D0}" type="pres">
      <dgm:prSet presAssocID="{3A1B5C39-213C-49A0-BA1D-8DE8F7BAAFCC}" presName="horz2" presStyleCnt="0"/>
      <dgm:spPr/>
    </dgm:pt>
    <dgm:pt modelId="{7060B928-6040-45B0-A5CE-A221211DB2B7}" type="pres">
      <dgm:prSet presAssocID="{3A1B5C39-213C-49A0-BA1D-8DE8F7BAAFCC}" presName="horzSpace2" presStyleCnt="0"/>
      <dgm:spPr/>
    </dgm:pt>
    <dgm:pt modelId="{DCBD4FC6-9071-4D20-99C7-BA1D0B767ACA}" type="pres">
      <dgm:prSet presAssocID="{3A1B5C39-213C-49A0-BA1D-8DE8F7BAAFCC}" presName="tx2" presStyleLbl="revTx" presStyleIdx="4" presStyleCnt="6"/>
      <dgm:spPr/>
    </dgm:pt>
    <dgm:pt modelId="{F997D08A-CC53-4A67-B0C4-F9643DB5738C}" type="pres">
      <dgm:prSet presAssocID="{3A1B5C39-213C-49A0-BA1D-8DE8F7BAAFCC}" presName="vert2" presStyleCnt="0"/>
      <dgm:spPr/>
    </dgm:pt>
    <dgm:pt modelId="{356D935E-4946-47C6-A843-4846088BEBB5}" type="pres">
      <dgm:prSet presAssocID="{3A1B5C39-213C-49A0-BA1D-8DE8F7BAAFCC}" presName="thinLine2b" presStyleLbl="callout" presStyleIdx="3" presStyleCnt="5"/>
      <dgm:spPr/>
    </dgm:pt>
    <dgm:pt modelId="{663335FC-39E1-4D20-A080-A289F19448BA}" type="pres">
      <dgm:prSet presAssocID="{3A1B5C39-213C-49A0-BA1D-8DE8F7BAAFCC}" presName="vertSpace2b" presStyleCnt="0"/>
      <dgm:spPr/>
    </dgm:pt>
    <dgm:pt modelId="{E801D29B-D0AD-47A1-AC98-A147C1B3B389}" type="pres">
      <dgm:prSet presAssocID="{12D105C6-4EBC-47C4-BE13-972DD3428F39}" presName="horz2" presStyleCnt="0"/>
      <dgm:spPr/>
    </dgm:pt>
    <dgm:pt modelId="{AD8C2B1F-5114-4A5E-B19D-2934857491BE}" type="pres">
      <dgm:prSet presAssocID="{12D105C6-4EBC-47C4-BE13-972DD3428F39}" presName="horzSpace2" presStyleCnt="0"/>
      <dgm:spPr/>
    </dgm:pt>
    <dgm:pt modelId="{717758BE-0266-4FFC-BDB5-4D53DBF9DC4C}" type="pres">
      <dgm:prSet presAssocID="{12D105C6-4EBC-47C4-BE13-972DD3428F39}" presName="tx2" presStyleLbl="revTx" presStyleIdx="5" presStyleCnt="6"/>
      <dgm:spPr/>
    </dgm:pt>
    <dgm:pt modelId="{8E722DD2-C524-4C46-A618-67C5968F0D64}" type="pres">
      <dgm:prSet presAssocID="{12D105C6-4EBC-47C4-BE13-972DD3428F39}" presName="vert2" presStyleCnt="0"/>
      <dgm:spPr/>
    </dgm:pt>
    <dgm:pt modelId="{9D51256E-4547-477F-B5BF-98F29413DE75}" type="pres">
      <dgm:prSet presAssocID="{12D105C6-4EBC-47C4-BE13-972DD3428F39}" presName="thinLine2b" presStyleLbl="callout" presStyleIdx="4" presStyleCnt="5"/>
      <dgm:spPr/>
    </dgm:pt>
    <dgm:pt modelId="{DD851A5E-D6CA-461D-8A0A-47BE19EF502D}" type="pres">
      <dgm:prSet presAssocID="{12D105C6-4EBC-47C4-BE13-972DD3428F39}" presName="vertSpace2b" presStyleCnt="0"/>
      <dgm:spPr/>
    </dgm:pt>
  </dgm:ptLst>
  <dgm:cxnLst>
    <dgm:cxn modelId="{88B7BB1A-5589-42BC-9648-329EB541F13D}" type="presOf" srcId="{A8F3BD97-0CC3-4A51-ABBF-B68B6D1A0806}" destId="{12363E22-477E-4BC3-92A2-39E77705636F}" srcOrd="0" destOrd="0" presId="urn:microsoft.com/office/officeart/2008/layout/LinedList"/>
    <dgm:cxn modelId="{5E675A24-7E05-4731-AEB9-53897051A3B9}" srcId="{BF8B24E3-0B56-4C47-98F7-4AF56F3E0EC2}" destId="{9DF60E48-10A0-4BE6-B8EB-8614EACB3D05}" srcOrd="1" destOrd="0" parTransId="{BE9F132B-64FF-4CD0-95DB-3D6C93267AFA}" sibTransId="{2DA407DC-6321-4456-8280-DBB88E44C864}"/>
    <dgm:cxn modelId="{1F7EBE2F-93F4-4A16-A15F-F4237A119423}" srcId="{BF8B24E3-0B56-4C47-98F7-4AF56F3E0EC2}" destId="{3A1B5C39-213C-49A0-BA1D-8DE8F7BAAFCC}" srcOrd="3" destOrd="0" parTransId="{DC0CECBC-621A-444A-9D64-3261E3531C1B}" sibTransId="{26B036E7-DCE4-47FE-955A-AE447AEA6352}"/>
    <dgm:cxn modelId="{FEEB1D3A-8276-4EA3-9DB4-CCCDF2F51979}" type="presOf" srcId="{9A8774D4-B08B-43B6-83C6-6631008C8906}" destId="{C9CB4491-26E0-410B-A856-6CF450D13D8A}" srcOrd="0" destOrd="0" presId="urn:microsoft.com/office/officeart/2008/layout/LinedList"/>
    <dgm:cxn modelId="{82381A60-AD1C-43AA-BF20-8E88D12F5C6D}" srcId="{BF8B24E3-0B56-4C47-98F7-4AF56F3E0EC2}" destId="{4E576F50-D585-47E4-A4D0-DB49007C8CA1}" srcOrd="0" destOrd="0" parTransId="{02F981DB-272F-43D8-A3F6-F653E4D1FD86}" sibTransId="{121F0CDB-4093-461A-A49A-91064B7A8EB8}"/>
    <dgm:cxn modelId="{C07A0541-A310-4B22-BA48-BDA0511DBA0E}" srcId="{BF8B24E3-0B56-4C47-98F7-4AF56F3E0EC2}" destId="{12D105C6-4EBC-47C4-BE13-972DD3428F39}" srcOrd="4" destOrd="0" parTransId="{0796286E-ECE1-48DE-BDDF-D76001EE03B3}" sibTransId="{B26A6A4E-01F5-417C-BCD0-5C6B736E8C0C}"/>
    <dgm:cxn modelId="{F4D3A347-58F2-4DC7-BC37-1E20021F8C22}" type="presOf" srcId="{4E576F50-D585-47E4-A4D0-DB49007C8CA1}" destId="{9877E97F-B5E5-4761-AF5C-100E08BB790B}" srcOrd="0" destOrd="0" presId="urn:microsoft.com/office/officeart/2008/layout/LinedList"/>
    <dgm:cxn modelId="{78A4B184-BC35-414A-BE08-CD506FA1C420}" type="presOf" srcId="{3A1B5C39-213C-49A0-BA1D-8DE8F7BAAFCC}" destId="{DCBD4FC6-9071-4D20-99C7-BA1D0B767ACA}" srcOrd="0" destOrd="0" presId="urn:microsoft.com/office/officeart/2008/layout/LinedList"/>
    <dgm:cxn modelId="{A3CE7B8D-FF65-482C-A60D-F33BDA7E384E}" type="presOf" srcId="{9DF60E48-10A0-4BE6-B8EB-8614EACB3D05}" destId="{4C6ED06B-A66F-41B7-B5B1-3953DE146CB7}" srcOrd="0" destOrd="0" presId="urn:microsoft.com/office/officeart/2008/layout/LinedList"/>
    <dgm:cxn modelId="{9AD22E9B-C17A-4900-AF79-02E21BFA5ABA}" srcId="{BF8B24E3-0B56-4C47-98F7-4AF56F3E0EC2}" destId="{A8F3BD97-0CC3-4A51-ABBF-B68B6D1A0806}" srcOrd="2" destOrd="0" parTransId="{D3F69705-1012-4EBB-BA6B-930F99F24EB3}" sibTransId="{CDB4A0E3-CFF5-4D84-AB61-E8484791A612}"/>
    <dgm:cxn modelId="{7672A1B7-504E-43E6-AD37-C8F74D6B9D3D}" type="presOf" srcId="{12D105C6-4EBC-47C4-BE13-972DD3428F39}" destId="{717758BE-0266-4FFC-BDB5-4D53DBF9DC4C}" srcOrd="0" destOrd="0" presId="urn:microsoft.com/office/officeart/2008/layout/LinedList"/>
    <dgm:cxn modelId="{B4DD66DD-575A-4630-AFA8-D643E571E56D}" type="presOf" srcId="{BF8B24E3-0B56-4C47-98F7-4AF56F3E0EC2}" destId="{53D3A6E6-9232-47DF-85BD-AC764D15CFE0}" srcOrd="0" destOrd="0" presId="urn:microsoft.com/office/officeart/2008/layout/LinedList"/>
    <dgm:cxn modelId="{EFFD78FD-97EC-4963-8F9E-44093DDFE712}" srcId="{9A8774D4-B08B-43B6-83C6-6631008C8906}" destId="{BF8B24E3-0B56-4C47-98F7-4AF56F3E0EC2}" srcOrd="0" destOrd="0" parTransId="{4365C376-8AF1-4AEC-B234-04E7DADB0EE5}" sibTransId="{FADCBDDC-E253-43E3-BBDF-A4CCFD62A5EC}"/>
    <dgm:cxn modelId="{E1AFAD0E-D0EA-4869-AEFA-C0483905F885}" type="presParOf" srcId="{C9CB4491-26E0-410B-A856-6CF450D13D8A}" destId="{49F2B25D-31A8-45F1-AAB1-24D0A77DFFDD}" srcOrd="0" destOrd="0" presId="urn:microsoft.com/office/officeart/2008/layout/LinedList"/>
    <dgm:cxn modelId="{C147A013-94A8-4E3B-8FF2-B0E133565A04}" type="presParOf" srcId="{C9CB4491-26E0-410B-A856-6CF450D13D8A}" destId="{5CF3DBC4-C4CF-4A68-AD8D-034EB9206744}" srcOrd="1" destOrd="0" presId="urn:microsoft.com/office/officeart/2008/layout/LinedList"/>
    <dgm:cxn modelId="{FABEFB42-9049-44AD-9B9B-D2D09ECD1AD5}" type="presParOf" srcId="{5CF3DBC4-C4CF-4A68-AD8D-034EB9206744}" destId="{53D3A6E6-9232-47DF-85BD-AC764D15CFE0}" srcOrd="0" destOrd="0" presId="urn:microsoft.com/office/officeart/2008/layout/LinedList"/>
    <dgm:cxn modelId="{51950B32-7761-4554-AD7C-C410FB607DA7}" type="presParOf" srcId="{5CF3DBC4-C4CF-4A68-AD8D-034EB9206744}" destId="{2BA1389A-A607-4E8A-9CDB-2A809F6E4975}" srcOrd="1" destOrd="0" presId="urn:microsoft.com/office/officeart/2008/layout/LinedList"/>
    <dgm:cxn modelId="{64E8874E-086C-4D76-B5F7-CCB49186125C}" type="presParOf" srcId="{2BA1389A-A607-4E8A-9CDB-2A809F6E4975}" destId="{4DB218B8-D50D-4E08-9E0A-3D69CDE29E47}" srcOrd="0" destOrd="0" presId="urn:microsoft.com/office/officeart/2008/layout/LinedList"/>
    <dgm:cxn modelId="{C31124C8-B778-4C09-BF1F-C67C2F9D097A}" type="presParOf" srcId="{2BA1389A-A607-4E8A-9CDB-2A809F6E4975}" destId="{C7E95866-64ED-4DC6-B386-19C6C488C8F8}" srcOrd="1" destOrd="0" presId="urn:microsoft.com/office/officeart/2008/layout/LinedList"/>
    <dgm:cxn modelId="{3829A27F-2A06-4753-9ADE-D98840640871}" type="presParOf" srcId="{C7E95866-64ED-4DC6-B386-19C6C488C8F8}" destId="{A97F12B5-81A4-4841-BB32-E415CA51A6B8}" srcOrd="0" destOrd="0" presId="urn:microsoft.com/office/officeart/2008/layout/LinedList"/>
    <dgm:cxn modelId="{EF90DA95-AEBC-4CEA-BAD3-5385335888C1}" type="presParOf" srcId="{C7E95866-64ED-4DC6-B386-19C6C488C8F8}" destId="{9877E97F-B5E5-4761-AF5C-100E08BB790B}" srcOrd="1" destOrd="0" presId="urn:microsoft.com/office/officeart/2008/layout/LinedList"/>
    <dgm:cxn modelId="{19998972-FEBE-4B14-83AC-E040344C1CE1}" type="presParOf" srcId="{C7E95866-64ED-4DC6-B386-19C6C488C8F8}" destId="{9A171182-74DF-4F9E-9C4B-CFD265BEFB83}" srcOrd="2" destOrd="0" presId="urn:microsoft.com/office/officeart/2008/layout/LinedList"/>
    <dgm:cxn modelId="{08FE23BB-4956-449E-9FB3-3F4257084572}" type="presParOf" srcId="{2BA1389A-A607-4E8A-9CDB-2A809F6E4975}" destId="{C7063D65-8A3E-40FE-82FE-9A6DDC5F6588}" srcOrd="2" destOrd="0" presId="urn:microsoft.com/office/officeart/2008/layout/LinedList"/>
    <dgm:cxn modelId="{7CBC7018-0EE9-42F0-894F-CD955383686F}" type="presParOf" srcId="{2BA1389A-A607-4E8A-9CDB-2A809F6E4975}" destId="{D8DA47EA-934B-4C59-9B07-AACF8FDA6DDF}" srcOrd="3" destOrd="0" presId="urn:microsoft.com/office/officeart/2008/layout/LinedList"/>
    <dgm:cxn modelId="{ACB2C0AF-5C9A-41A7-A3E4-2F6990D10006}" type="presParOf" srcId="{2BA1389A-A607-4E8A-9CDB-2A809F6E4975}" destId="{434680BA-42B8-400F-BFAD-91840158F0B6}" srcOrd="4" destOrd="0" presId="urn:microsoft.com/office/officeart/2008/layout/LinedList"/>
    <dgm:cxn modelId="{8053EC9F-4168-44FF-864D-616194A11A78}" type="presParOf" srcId="{434680BA-42B8-400F-BFAD-91840158F0B6}" destId="{966DBBF0-1B52-489F-87BC-CF5E54B10281}" srcOrd="0" destOrd="0" presId="urn:microsoft.com/office/officeart/2008/layout/LinedList"/>
    <dgm:cxn modelId="{A3BCCE27-5D61-43E4-B192-79C8C494D39D}" type="presParOf" srcId="{434680BA-42B8-400F-BFAD-91840158F0B6}" destId="{4C6ED06B-A66F-41B7-B5B1-3953DE146CB7}" srcOrd="1" destOrd="0" presId="urn:microsoft.com/office/officeart/2008/layout/LinedList"/>
    <dgm:cxn modelId="{49CC9F68-1F26-44B1-B909-788B4F916ED6}" type="presParOf" srcId="{434680BA-42B8-400F-BFAD-91840158F0B6}" destId="{886E26E7-C1E6-406F-980E-96ECC2B33B93}" srcOrd="2" destOrd="0" presId="urn:microsoft.com/office/officeart/2008/layout/LinedList"/>
    <dgm:cxn modelId="{3B239948-8FC1-417F-ABDB-3D138500BA47}" type="presParOf" srcId="{2BA1389A-A607-4E8A-9CDB-2A809F6E4975}" destId="{B202EE69-AA4D-44C4-BF21-AFAD03386305}" srcOrd="5" destOrd="0" presId="urn:microsoft.com/office/officeart/2008/layout/LinedList"/>
    <dgm:cxn modelId="{5EB46BC5-EB94-4E5F-AE66-29E5AFE29DD4}" type="presParOf" srcId="{2BA1389A-A607-4E8A-9CDB-2A809F6E4975}" destId="{4CF178B3-5643-4937-9635-6D38FAEB1AFD}" srcOrd="6" destOrd="0" presId="urn:microsoft.com/office/officeart/2008/layout/LinedList"/>
    <dgm:cxn modelId="{BD91D849-8D1A-40B5-818B-708AC153F3E2}" type="presParOf" srcId="{2BA1389A-A607-4E8A-9CDB-2A809F6E4975}" destId="{EB435542-4C52-4F73-BCF8-F80EAE2130A2}" srcOrd="7" destOrd="0" presId="urn:microsoft.com/office/officeart/2008/layout/LinedList"/>
    <dgm:cxn modelId="{D32D7B95-9272-4578-B86D-67655676B7BF}" type="presParOf" srcId="{EB435542-4C52-4F73-BCF8-F80EAE2130A2}" destId="{B2E398C7-5BF1-442E-94E8-E12EE0413330}" srcOrd="0" destOrd="0" presId="urn:microsoft.com/office/officeart/2008/layout/LinedList"/>
    <dgm:cxn modelId="{6726300F-80D6-44B4-BBCD-6F06011A0837}" type="presParOf" srcId="{EB435542-4C52-4F73-BCF8-F80EAE2130A2}" destId="{12363E22-477E-4BC3-92A2-39E77705636F}" srcOrd="1" destOrd="0" presId="urn:microsoft.com/office/officeart/2008/layout/LinedList"/>
    <dgm:cxn modelId="{7D3A997F-2EBA-4012-B36E-EA89F94D882A}" type="presParOf" srcId="{EB435542-4C52-4F73-BCF8-F80EAE2130A2}" destId="{768B21EB-8C82-443B-A227-95D7819B2B71}" srcOrd="2" destOrd="0" presId="urn:microsoft.com/office/officeart/2008/layout/LinedList"/>
    <dgm:cxn modelId="{996574BE-9147-4123-AA4C-94660EDA19A1}" type="presParOf" srcId="{2BA1389A-A607-4E8A-9CDB-2A809F6E4975}" destId="{FD21B87B-B354-464F-A2C1-83B15F0C52B0}" srcOrd="8" destOrd="0" presId="urn:microsoft.com/office/officeart/2008/layout/LinedList"/>
    <dgm:cxn modelId="{43152C59-251D-4B4E-95F1-8056943C5F80}" type="presParOf" srcId="{2BA1389A-A607-4E8A-9CDB-2A809F6E4975}" destId="{EF2F701C-5E78-451F-8F15-6D3E539E3481}" srcOrd="9" destOrd="0" presId="urn:microsoft.com/office/officeart/2008/layout/LinedList"/>
    <dgm:cxn modelId="{519DF027-1432-404D-AA41-B5BE6A396AE8}" type="presParOf" srcId="{2BA1389A-A607-4E8A-9CDB-2A809F6E4975}" destId="{5FE13021-A2B9-42D5-BD42-C33E38A5F2D0}" srcOrd="10" destOrd="0" presId="urn:microsoft.com/office/officeart/2008/layout/LinedList"/>
    <dgm:cxn modelId="{98F7E205-A922-4279-994F-F84AEA2A38B6}" type="presParOf" srcId="{5FE13021-A2B9-42D5-BD42-C33E38A5F2D0}" destId="{7060B928-6040-45B0-A5CE-A221211DB2B7}" srcOrd="0" destOrd="0" presId="urn:microsoft.com/office/officeart/2008/layout/LinedList"/>
    <dgm:cxn modelId="{D9602F74-2587-4AAD-92B8-14593B6BA0F7}" type="presParOf" srcId="{5FE13021-A2B9-42D5-BD42-C33E38A5F2D0}" destId="{DCBD4FC6-9071-4D20-99C7-BA1D0B767ACA}" srcOrd="1" destOrd="0" presId="urn:microsoft.com/office/officeart/2008/layout/LinedList"/>
    <dgm:cxn modelId="{250753D9-C869-43EB-972D-22E1EB5C4C3C}" type="presParOf" srcId="{5FE13021-A2B9-42D5-BD42-C33E38A5F2D0}" destId="{F997D08A-CC53-4A67-B0C4-F9643DB5738C}" srcOrd="2" destOrd="0" presId="urn:microsoft.com/office/officeart/2008/layout/LinedList"/>
    <dgm:cxn modelId="{E94FF2DE-C7C8-42C9-882F-80282391B480}" type="presParOf" srcId="{2BA1389A-A607-4E8A-9CDB-2A809F6E4975}" destId="{356D935E-4946-47C6-A843-4846088BEBB5}" srcOrd="11" destOrd="0" presId="urn:microsoft.com/office/officeart/2008/layout/LinedList"/>
    <dgm:cxn modelId="{BC8362FB-B8F0-4C72-9242-98F7582A06E8}" type="presParOf" srcId="{2BA1389A-A607-4E8A-9CDB-2A809F6E4975}" destId="{663335FC-39E1-4D20-A080-A289F19448BA}" srcOrd="12" destOrd="0" presId="urn:microsoft.com/office/officeart/2008/layout/LinedList"/>
    <dgm:cxn modelId="{7DFF00E3-A4B5-4AF2-BC1B-6554E8C4E248}" type="presParOf" srcId="{2BA1389A-A607-4E8A-9CDB-2A809F6E4975}" destId="{E801D29B-D0AD-47A1-AC98-A147C1B3B389}" srcOrd="13" destOrd="0" presId="urn:microsoft.com/office/officeart/2008/layout/LinedList"/>
    <dgm:cxn modelId="{A99A86D0-F5DF-4498-B82B-C8F6A4CBE717}" type="presParOf" srcId="{E801D29B-D0AD-47A1-AC98-A147C1B3B389}" destId="{AD8C2B1F-5114-4A5E-B19D-2934857491BE}" srcOrd="0" destOrd="0" presId="urn:microsoft.com/office/officeart/2008/layout/LinedList"/>
    <dgm:cxn modelId="{5B40A20F-F441-413C-9121-71C5BE3A8735}" type="presParOf" srcId="{E801D29B-D0AD-47A1-AC98-A147C1B3B389}" destId="{717758BE-0266-4FFC-BDB5-4D53DBF9DC4C}" srcOrd="1" destOrd="0" presId="urn:microsoft.com/office/officeart/2008/layout/LinedList"/>
    <dgm:cxn modelId="{DEA95244-F6A3-4DD5-9CC9-111F41AF24DB}" type="presParOf" srcId="{E801D29B-D0AD-47A1-AC98-A147C1B3B389}" destId="{8E722DD2-C524-4C46-A618-67C5968F0D64}" srcOrd="2" destOrd="0" presId="urn:microsoft.com/office/officeart/2008/layout/LinedList"/>
    <dgm:cxn modelId="{19A06349-E0DD-4756-9D61-BA073F103F83}" type="presParOf" srcId="{2BA1389A-A607-4E8A-9CDB-2A809F6E4975}" destId="{9D51256E-4547-477F-B5BF-98F29413DE75}" srcOrd="14" destOrd="0" presId="urn:microsoft.com/office/officeart/2008/layout/LinedList"/>
    <dgm:cxn modelId="{4A9E86C6-AD8D-4C29-88D5-A4EF303F3012}" type="presParOf" srcId="{2BA1389A-A607-4E8A-9CDB-2A809F6E4975}" destId="{DD851A5E-D6CA-461D-8A0A-47BE19EF502D}" srcOrd="15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FEC16-4B97-445E-B49B-6C4337CFA78E}">
      <dsp:nvSpPr>
        <dsp:cNvPr id="0" name=""/>
        <dsp:cNvSpPr/>
      </dsp:nvSpPr>
      <dsp:spPr>
        <a:xfrm rot="5400000">
          <a:off x="6820459" y="-2991497"/>
          <a:ext cx="556665" cy="6681216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300" kern="1200" dirty="0"/>
            <a:t>Definir de manera concreta la funcionalidad que tendrá el sistema informático</a:t>
          </a:r>
          <a:endParaRPr lang="es-EC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300" kern="1200" dirty="0"/>
            <a:t>Evitar redundancia de funcionalidad</a:t>
          </a:r>
          <a:endParaRPr lang="es-EC" sz="1300" kern="1200" dirty="0"/>
        </a:p>
      </dsp:txBody>
      <dsp:txXfrm rot="-5400000">
        <a:off x="3758184" y="97952"/>
        <a:ext cx="6654042" cy="502317"/>
      </dsp:txXfrm>
    </dsp:sp>
    <dsp:sp modelId="{899368F8-CB4A-4690-A9C0-E0B96BE9C221}">
      <dsp:nvSpPr>
        <dsp:cNvPr id="0" name=""/>
        <dsp:cNvSpPr/>
      </dsp:nvSpPr>
      <dsp:spPr>
        <a:xfrm>
          <a:off x="0" y="1195"/>
          <a:ext cx="3758184" cy="6958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Requerimientos del usuario</a:t>
          </a:r>
          <a:endParaRPr lang="es-EC" sz="2200" kern="1200" dirty="0"/>
        </a:p>
      </dsp:txBody>
      <dsp:txXfrm>
        <a:off x="33968" y="35163"/>
        <a:ext cx="3690248" cy="627895"/>
      </dsp:txXfrm>
    </dsp:sp>
    <dsp:sp modelId="{437A7768-7AC2-4722-A049-6CEF32A22906}">
      <dsp:nvSpPr>
        <dsp:cNvPr id="0" name=""/>
        <dsp:cNvSpPr/>
      </dsp:nvSpPr>
      <dsp:spPr>
        <a:xfrm rot="5400000">
          <a:off x="6820459" y="-2260873"/>
          <a:ext cx="556665" cy="6681216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300" kern="1200" dirty="0"/>
            <a:t>Establecer los usuarios que interactúan con el sistema</a:t>
          </a:r>
          <a:endParaRPr lang="es-EC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300" kern="1200" dirty="0"/>
            <a:t>Revisar las tareas que cada usuario realizará sobre el sistema informático</a:t>
          </a:r>
          <a:endParaRPr lang="es-EC" sz="1300" kern="1200" dirty="0"/>
        </a:p>
      </dsp:txBody>
      <dsp:txXfrm rot="-5400000">
        <a:off x="3758184" y="828576"/>
        <a:ext cx="6654042" cy="502317"/>
      </dsp:txXfrm>
    </dsp:sp>
    <dsp:sp modelId="{D6D9D687-ACE1-4B17-A11D-30AAD9C4B5DD}">
      <dsp:nvSpPr>
        <dsp:cNvPr id="0" name=""/>
        <dsp:cNvSpPr/>
      </dsp:nvSpPr>
      <dsp:spPr>
        <a:xfrm>
          <a:off x="0" y="731818"/>
          <a:ext cx="3758184" cy="6958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Perfiles de usuario</a:t>
          </a:r>
          <a:endParaRPr lang="es-EC" sz="2200" kern="1200" dirty="0"/>
        </a:p>
      </dsp:txBody>
      <dsp:txXfrm>
        <a:off x="33968" y="765786"/>
        <a:ext cx="3690248" cy="627895"/>
      </dsp:txXfrm>
    </dsp:sp>
    <dsp:sp modelId="{284EE7EC-321C-4F08-885F-E16B9D588879}">
      <dsp:nvSpPr>
        <dsp:cNvPr id="0" name=""/>
        <dsp:cNvSpPr/>
      </dsp:nvSpPr>
      <dsp:spPr>
        <a:xfrm rot="5400000">
          <a:off x="6820459" y="-1530250"/>
          <a:ext cx="556665" cy="6681216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300" kern="1200" dirty="0"/>
            <a:t>El diseño estructural del espacio de información para facilitar el acceso intuitivo al contenido </a:t>
          </a:r>
          <a:endParaRPr lang="es-EC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EC" sz="1300" kern="1200" dirty="0"/>
        </a:p>
      </dsp:txBody>
      <dsp:txXfrm rot="-5400000">
        <a:off x="3758184" y="1559199"/>
        <a:ext cx="6654042" cy="502317"/>
      </dsp:txXfrm>
    </dsp:sp>
    <dsp:sp modelId="{3230C16F-7382-4805-928D-83AA9D4569A2}">
      <dsp:nvSpPr>
        <dsp:cNvPr id="0" name=""/>
        <dsp:cNvSpPr/>
      </dsp:nvSpPr>
      <dsp:spPr>
        <a:xfrm>
          <a:off x="0" y="1462441"/>
          <a:ext cx="3758184" cy="6958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Arquitectura de la información</a:t>
          </a:r>
          <a:endParaRPr lang="es-EC" sz="2200" kern="1200" dirty="0"/>
        </a:p>
      </dsp:txBody>
      <dsp:txXfrm>
        <a:off x="33968" y="1496409"/>
        <a:ext cx="3690248" cy="627895"/>
      </dsp:txXfrm>
    </dsp:sp>
    <dsp:sp modelId="{58EA3111-91E8-420B-A36E-7510CBC1E858}">
      <dsp:nvSpPr>
        <dsp:cNvPr id="0" name=""/>
        <dsp:cNvSpPr/>
      </dsp:nvSpPr>
      <dsp:spPr>
        <a:xfrm rot="5400000">
          <a:off x="6820459" y="-799627"/>
          <a:ext cx="556665" cy="6681216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300" kern="1200" dirty="0"/>
            <a:t>Es una representación total o parcial de un sistema informático.  La idea es que el usuario final tenga un acercamiento al software y se pueda revisar el funcionamiento</a:t>
          </a:r>
          <a:endParaRPr lang="es-EC" sz="1300" kern="1200" dirty="0"/>
        </a:p>
      </dsp:txBody>
      <dsp:txXfrm rot="-5400000">
        <a:off x="3758184" y="2289822"/>
        <a:ext cx="6654042" cy="502317"/>
      </dsp:txXfrm>
    </dsp:sp>
    <dsp:sp modelId="{F4F04ACD-843C-4BD6-97C8-A8455478C291}">
      <dsp:nvSpPr>
        <dsp:cNvPr id="0" name=""/>
        <dsp:cNvSpPr/>
      </dsp:nvSpPr>
      <dsp:spPr>
        <a:xfrm>
          <a:off x="0" y="2193064"/>
          <a:ext cx="3758184" cy="6958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Prototipado</a:t>
          </a:r>
          <a:endParaRPr lang="es-EC" sz="2200" kern="1200" dirty="0"/>
        </a:p>
      </dsp:txBody>
      <dsp:txXfrm>
        <a:off x="33968" y="2227032"/>
        <a:ext cx="3690248" cy="627895"/>
      </dsp:txXfrm>
    </dsp:sp>
    <dsp:sp modelId="{54E38606-DF71-4C81-A041-F371B7DCA679}">
      <dsp:nvSpPr>
        <dsp:cNvPr id="0" name=""/>
        <dsp:cNvSpPr/>
      </dsp:nvSpPr>
      <dsp:spPr>
        <a:xfrm rot="5400000">
          <a:off x="6820459" y="-69004"/>
          <a:ext cx="556665" cy="6681216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300" kern="1200" dirty="0"/>
            <a:t>Estas pruebas evalúan el grado en el que un usuario específico puede usar un sistema de información.  Se revisa la efectividad, eficiencia y satisfacción.</a:t>
          </a:r>
          <a:endParaRPr lang="es-EC" sz="1300" kern="1200" dirty="0"/>
        </a:p>
      </dsp:txBody>
      <dsp:txXfrm rot="-5400000">
        <a:off x="3758184" y="3020445"/>
        <a:ext cx="6654042" cy="502317"/>
      </dsp:txXfrm>
    </dsp:sp>
    <dsp:sp modelId="{C3DDA353-68EA-4D15-BEB2-1AD8E96DE2E0}">
      <dsp:nvSpPr>
        <dsp:cNvPr id="0" name=""/>
        <dsp:cNvSpPr/>
      </dsp:nvSpPr>
      <dsp:spPr>
        <a:xfrm>
          <a:off x="0" y="2923688"/>
          <a:ext cx="3758184" cy="6958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Pruebas de usabilidad</a:t>
          </a:r>
          <a:endParaRPr lang="es-EC" sz="2200" kern="1200" dirty="0"/>
        </a:p>
      </dsp:txBody>
      <dsp:txXfrm>
        <a:off x="33968" y="2957656"/>
        <a:ext cx="3690248" cy="627895"/>
      </dsp:txXfrm>
    </dsp:sp>
    <dsp:sp modelId="{DE783209-8D94-4697-8E53-62A38805302A}">
      <dsp:nvSpPr>
        <dsp:cNvPr id="0" name=""/>
        <dsp:cNvSpPr/>
      </dsp:nvSpPr>
      <dsp:spPr>
        <a:xfrm rot="5400000">
          <a:off x="6820459" y="661619"/>
          <a:ext cx="556665" cy="6681216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300" kern="1200" dirty="0"/>
            <a:t>El diseño de la interfaz permite crear un medio de comunicación entre el sistema informático y el usuario.</a:t>
          </a:r>
          <a:endParaRPr lang="es-EC" sz="1300" kern="1200" dirty="0"/>
        </a:p>
      </dsp:txBody>
      <dsp:txXfrm rot="-5400000">
        <a:off x="3758184" y="3751068"/>
        <a:ext cx="6654042" cy="502317"/>
      </dsp:txXfrm>
    </dsp:sp>
    <dsp:sp modelId="{2B1CC457-FB57-410E-8AF1-A1362C1AAA66}">
      <dsp:nvSpPr>
        <dsp:cNvPr id="0" name=""/>
        <dsp:cNvSpPr/>
      </dsp:nvSpPr>
      <dsp:spPr>
        <a:xfrm>
          <a:off x="0" y="3654311"/>
          <a:ext cx="3758184" cy="6958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Diseño de la interfaz web</a:t>
          </a:r>
          <a:endParaRPr lang="es-EC" sz="2200" kern="1200" dirty="0"/>
        </a:p>
      </dsp:txBody>
      <dsp:txXfrm>
        <a:off x="33968" y="3688279"/>
        <a:ext cx="3690248" cy="6278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0477C3-D651-460E-9473-59DAA52F900D}">
      <dsp:nvSpPr>
        <dsp:cNvPr id="0" name=""/>
        <dsp:cNvSpPr/>
      </dsp:nvSpPr>
      <dsp:spPr>
        <a:xfrm>
          <a:off x="357609" y="1364"/>
          <a:ext cx="3183971" cy="1910383"/>
        </a:xfrm>
        <a:prstGeom prst="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/>
            <a:t>Se requiere crear un formulario para registro de nuevos productos en un  e-</a:t>
          </a:r>
          <a:r>
            <a:rPr lang="es-MX" sz="2400" kern="1200" dirty="0" err="1"/>
            <a:t>commerce</a:t>
          </a:r>
          <a:endParaRPr lang="es-EC" sz="2400" kern="1200" dirty="0"/>
        </a:p>
      </dsp:txBody>
      <dsp:txXfrm>
        <a:off x="357609" y="1364"/>
        <a:ext cx="3183971" cy="1910383"/>
      </dsp:txXfrm>
    </dsp:sp>
    <dsp:sp modelId="{C1AC5215-5B1B-4633-87AF-9317AF7452AA}">
      <dsp:nvSpPr>
        <dsp:cNvPr id="0" name=""/>
        <dsp:cNvSpPr/>
      </dsp:nvSpPr>
      <dsp:spPr>
        <a:xfrm>
          <a:off x="3859978" y="1364"/>
          <a:ext cx="3183971" cy="1910383"/>
        </a:xfrm>
        <a:prstGeom prst="rect">
          <a:avLst/>
        </a:prstGeom>
        <a:solidFill>
          <a:schemeClr val="accent1">
            <a:shade val="50000"/>
            <a:hueOff val="193081"/>
            <a:satOff val="-8807"/>
            <a:lumOff val="221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/>
            <a:t>Un empleado de la organización realizará el ingreso del producto</a:t>
          </a:r>
          <a:endParaRPr lang="es-EC" sz="2400" kern="1200" dirty="0"/>
        </a:p>
      </dsp:txBody>
      <dsp:txXfrm>
        <a:off x="3859978" y="1364"/>
        <a:ext cx="3183971" cy="1910383"/>
      </dsp:txXfrm>
    </dsp:sp>
    <dsp:sp modelId="{8F497E2D-3F92-4506-BAEA-9EC561364284}">
      <dsp:nvSpPr>
        <dsp:cNvPr id="0" name=""/>
        <dsp:cNvSpPr/>
      </dsp:nvSpPr>
      <dsp:spPr>
        <a:xfrm>
          <a:off x="357609" y="2230145"/>
          <a:ext cx="3183971" cy="1910383"/>
        </a:xfrm>
        <a:prstGeom prst="rect">
          <a:avLst/>
        </a:prstGeom>
        <a:solidFill>
          <a:schemeClr val="accent1">
            <a:shade val="50000"/>
            <a:hueOff val="386161"/>
            <a:satOff val="-17614"/>
            <a:lumOff val="4426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/>
            <a:t>Los datos que se registrarán son: código, nombre, cantidad, precio, imagen, color</a:t>
          </a:r>
          <a:endParaRPr lang="es-EC" sz="2400" kern="1200" dirty="0"/>
        </a:p>
      </dsp:txBody>
      <dsp:txXfrm>
        <a:off x="357609" y="2230145"/>
        <a:ext cx="3183971" cy="1910383"/>
      </dsp:txXfrm>
    </dsp:sp>
    <dsp:sp modelId="{C9FB3E41-BA1B-4970-AD26-FAD21F7E853E}">
      <dsp:nvSpPr>
        <dsp:cNvPr id="0" name=""/>
        <dsp:cNvSpPr/>
      </dsp:nvSpPr>
      <dsp:spPr>
        <a:xfrm>
          <a:off x="3859978" y="2230145"/>
          <a:ext cx="3183971" cy="1910383"/>
        </a:xfrm>
        <a:prstGeom prst="rect">
          <a:avLst/>
        </a:prstGeom>
        <a:solidFill>
          <a:schemeClr val="accent1">
            <a:shade val="50000"/>
            <a:hueOff val="193081"/>
            <a:satOff val="-8807"/>
            <a:lumOff val="221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/>
            <a:t>Al final se puede revisar el listado de productos</a:t>
          </a:r>
          <a:endParaRPr lang="es-EC" sz="2400" kern="1200" dirty="0"/>
        </a:p>
      </dsp:txBody>
      <dsp:txXfrm>
        <a:off x="3859978" y="2230145"/>
        <a:ext cx="3183971" cy="19103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BB7ECD-255F-4BF4-81CC-EAE07211FF95}">
      <dsp:nvSpPr>
        <dsp:cNvPr id="0" name=""/>
        <dsp:cNvSpPr/>
      </dsp:nvSpPr>
      <dsp:spPr>
        <a:xfrm>
          <a:off x="1389927" y="199951"/>
          <a:ext cx="3748397" cy="1171374"/>
        </a:xfrm>
        <a:prstGeom prst="rect">
          <a:avLst/>
        </a:prstGeom>
        <a:solidFill>
          <a:schemeClr val="accent1">
            <a:alpha val="4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3411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500" b="1" kern="1200" dirty="0"/>
            <a:t>Capacidad para reconocer su adecuación</a:t>
          </a:r>
          <a:r>
            <a:rPr lang="es-EC" sz="1500" kern="1200" dirty="0"/>
            <a:t>: Capacidad del producto que permite al usuario entender si el software es adecuado para sus necesidades.</a:t>
          </a:r>
        </a:p>
      </dsp:txBody>
      <dsp:txXfrm>
        <a:off x="1389927" y="199951"/>
        <a:ext cx="3748397" cy="1171374"/>
      </dsp:txXfrm>
    </dsp:sp>
    <dsp:sp modelId="{FC827E56-2369-484F-9D1E-69C852EABA94}">
      <dsp:nvSpPr>
        <dsp:cNvPr id="0" name=""/>
        <dsp:cNvSpPr/>
      </dsp:nvSpPr>
      <dsp:spPr>
        <a:xfrm>
          <a:off x="1233744" y="30752"/>
          <a:ext cx="819961" cy="1229942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A942B4-D174-4124-AB5F-A3AB30C32FBB}">
      <dsp:nvSpPr>
        <dsp:cNvPr id="0" name=""/>
        <dsp:cNvSpPr/>
      </dsp:nvSpPr>
      <dsp:spPr>
        <a:xfrm>
          <a:off x="5457258" y="199951"/>
          <a:ext cx="3748397" cy="1171374"/>
        </a:xfrm>
        <a:prstGeom prst="rect">
          <a:avLst/>
        </a:prstGeom>
        <a:solidFill>
          <a:schemeClr val="accent1">
            <a:alpha val="4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3411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500" b="1" kern="1200" dirty="0"/>
            <a:t>Capacidad de aprendizaje: </a:t>
          </a:r>
          <a:r>
            <a:rPr lang="es-EC" sz="1500" kern="1200" dirty="0"/>
            <a:t>Capacidad del producto que permite al usuario aprender su aplicación</a:t>
          </a:r>
        </a:p>
      </dsp:txBody>
      <dsp:txXfrm>
        <a:off x="5457258" y="199951"/>
        <a:ext cx="3748397" cy="1171374"/>
      </dsp:txXfrm>
    </dsp:sp>
    <dsp:sp modelId="{A8F0BD18-713F-46D2-AFFA-C263C56E24E8}">
      <dsp:nvSpPr>
        <dsp:cNvPr id="0" name=""/>
        <dsp:cNvSpPr/>
      </dsp:nvSpPr>
      <dsp:spPr>
        <a:xfrm>
          <a:off x="5301075" y="30752"/>
          <a:ext cx="819961" cy="1229942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41ECAC-4110-4AA4-B510-4DED89D50C18}">
      <dsp:nvSpPr>
        <dsp:cNvPr id="0" name=""/>
        <dsp:cNvSpPr/>
      </dsp:nvSpPr>
      <dsp:spPr>
        <a:xfrm>
          <a:off x="1389927" y="1674581"/>
          <a:ext cx="3748397" cy="1171374"/>
        </a:xfrm>
        <a:prstGeom prst="rect">
          <a:avLst/>
        </a:prstGeom>
        <a:solidFill>
          <a:schemeClr val="accent1">
            <a:alpha val="4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3411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500" b="1" kern="1200" dirty="0"/>
            <a:t>Capacidad para ser usado</a:t>
          </a:r>
          <a:r>
            <a:rPr lang="es-EC" sz="1500" kern="1200" dirty="0"/>
            <a:t>: Capacidad del producto que permite al usuario operarlo y controlarlo con facilidad.</a:t>
          </a:r>
        </a:p>
      </dsp:txBody>
      <dsp:txXfrm>
        <a:off x="1389927" y="1674581"/>
        <a:ext cx="3748397" cy="1171374"/>
      </dsp:txXfrm>
    </dsp:sp>
    <dsp:sp modelId="{95E062B4-3273-4031-932F-1793391E2677}">
      <dsp:nvSpPr>
        <dsp:cNvPr id="0" name=""/>
        <dsp:cNvSpPr/>
      </dsp:nvSpPr>
      <dsp:spPr>
        <a:xfrm>
          <a:off x="1233744" y="1505382"/>
          <a:ext cx="819961" cy="1229942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EE1D47-B191-42FC-800A-F585E8BA4F8E}">
      <dsp:nvSpPr>
        <dsp:cNvPr id="0" name=""/>
        <dsp:cNvSpPr/>
      </dsp:nvSpPr>
      <dsp:spPr>
        <a:xfrm>
          <a:off x="5457258" y="1674581"/>
          <a:ext cx="3748397" cy="1171374"/>
        </a:xfrm>
        <a:prstGeom prst="rect">
          <a:avLst/>
        </a:prstGeom>
        <a:solidFill>
          <a:schemeClr val="accent1">
            <a:alpha val="4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3411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500" b="1" kern="1200" dirty="0"/>
            <a:t>Protección contra errores de usuario</a:t>
          </a:r>
          <a:r>
            <a:rPr lang="es-EC" sz="1500" kern="1200" dirty="0"/>
            <a:t>: Capacidad del sistema para proteger a los usuarios de cometer errores.</a:t>
          </a:r>
        </a:p>
      </dsp:txBody>
      <dsp:txXfrm>
        <a:off x="5457258" y="1674581"/>
        <a:ext cx="3748397" cy="1171374"/>
      </dsp:txXfrm>
    </dsp:sp>
    <dsp:sp modelId="{FE2E9BF9-0B57-4542-83A9-2179DF2CAF45}">
      <dsp:nvSpPr>
        <dsp:cNvPr id="0" name=""/>
        <dsp:cNvSpPr/>
      </dsp:nvSpPr>
      <dsp:spPr>
        <a:xfrm>
          <a:off x="5301075" y="1505382"/>
          <a:ext cx="819961" cy="1229942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C61810-682E-4867-94BD-FD6EBD2E8749}">
      <dsp:nvSpPr>
        <dsp:cNvPr id="0" name=""/>
        <dsp:cNvSpPr/>
      </dsp:nvSpPr>
      <dsp:spPr>
        <a:xfrm>
          <a:off x="1389927" y="3149211"/>
          <a:ext cx="3748397" cy="1171374"/>
        </a:xfrm>
        <a:prstGeom prst="rect">
          <a:avLst/>
        </a:prstGeom>
        <a:solidFill>
          <a:schemeClr val="accent1">
            <a:alpha val="4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3411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500" b="1" kern="1200" dirty="0"/>
            <a:t>Estética de la interfaz de usuario</a:t>
          </a:r>
          <a:r>
            <a:rPr lang="es-EC" sz="1500" kern="1200" dirty="0"/>
            <a:t>: Capacidad de la interfaz de usuario de ser agradable visualmente, y satisfacer la interacción con el usuario.</a:t>
          </a:r>
        </a:p>
      </dsp:txBody>
      <dsp:txXfrm>
        <a:off x="1389927" y="3149211"/>
        <a:ext cx="3748397" cy="1171374"/>
      </dsp:txXfrm>
    </dsp:sp>
    <dsp:sp modelId="{E2C5CAD9-7025-4BF9-B123-36E114EBCDE5}">
      <dsp:nvSpPr>
        <dsp:cNvPr id="0" name=""/>
        <dsp:cNvSpPr/>
      </dsp:nvSpPr>
      <dsp:spPr>
        <a:xfrm>
          <a:off x="1233744" y="2980012"/>
          <a:ext cx="819961" cy="1229942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9DE219-DA67-46DA-BC14-BA7B7FF61548}">
      <dsp:nvSpPr>
        <dsp:cNvPr id="0" name=""/>
        <dsp:cNvSpPr/>
      </dsp:nvSpPr>
      <dsp:spPr>
        <a:xfrm>
          <a:off x="5457258" y="3149211"/>
          <a:ext cx="3748397" cy="1171374"/>
        </a:xfrm>
        <a:prstGeom prst="rect">
          <a:avLst/>
        </a:prstGeom>
        <a:solidFill>
          <a:schemeClr val="accent1">
            <a:alpha val="4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3411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500" b="1" kern="1200"/>
            <a:t>Accesibilidad</a:t>
          </a:r>
          <a:r>
            <a:rPr lang="es-EC" sz="1500" kern="1200"/>
            <a:t>: Capacidad del producto que permite que sea utilizado por usuarios con determinadas características y discapacidades.</a:t>
          </a:r>
          <a:endParaRPr lang="es-EC" sz="1500" kern="1200" dirty="0"/>
        </a:p>
      </dsp:txBody>
      <dsp:txXfrm>
        <a:off x="5457258" y="3149211"/>
        <a:ext cx="3748397" cy="1171374"/>
      </dsp:txXfrm>
    </dsp:sp>
    <dsp:sp modelId="{3CECF2C2-54B2-441E-91CA-6AB984C8C557}">
      <dsp:nvSpPr>
        <dsp:cNvPr id="0" name=""/>
        <dsp:cNvSpPr/>
      </dsp:nvSpPr>
      <dsp:spPr>
        <a:xfrm>
          <a:off x="5301075" y="2980012"/>
          <a:ext cx="819961" cy="1229942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BE22A1-CCBD-4281-8B60-202AF3930540}">
      <dsp:nvSpPr>
        <dsp:cNvPr id="0" name=""/>
        <dsp:cNvSpPr/>
      </dsp:nvSpPr>
      <dsp:spPr>
        <a:xfrm>
          <a:off x="4893" y="163282"/>
          <a:ext cx="1875829" cy="6868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Aplicaciones web</a:t>
          </a:r>
          <a:endParaRPr lang="es-EC" sz="1900" kern="1200" dirty="0"/>
        </a:p>
      </dsp:txBody>
      <dsp:txXfrm>
        <a:off x="4893" y="163282"/>
        <a:ext cx="1875829" cy="686853"/>
      </dsp:txXfrm>
    </dsp:sp>
    <dsp:sp modelId="{74000143-BF63-45E1-940E-D7E0C03AFC59}">
      <dsp:nvSpPr>
        <dsp:cNvPr id="0" name=""/>
        <dsp:cNvSpPr/>
      </dsp:nvSpPr>
      <dsp:spPr>
        <a:xfrm>
          <a:off x="4893" y="850135"/>
          <a:ext cx="1875829" cy="3337920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Creación de proyectos online</a:t>
          </a:r>
          <a:endParaRPr lang="es-EC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Diseño web hasta servicios web.</a:t>
          </a:r>
          <a:endParaRPr lang="es-EC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Dependen del lenguaje de programación</a:t>
          </a:r>
          <a:endParaRPr lang="es-EC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Angular, Laravel</a:t>
          </a:r>
          <a:endParaRPr lang="es-EC" sz="1900" kern="1200" dirty="0"/>
        </a:p>
      </dsp:txBody>
      <dsp:txXfrm>
        <a:off x="4893" y="850135"/>
        <a:ext cx="1875829" cy="3337920"/>
      </dsp:txXfrm>
    </dsp:sp>
    <dsp:sp modelId="{E496A7FA-F213-42A9-915D-5729ECD574B7}">
      <dsp:nvSpPr>
        <dsp:cNvPr id="0" name=""/>
        <dsp:cNvSpPr/>
      </dsp:nvSpPr>
      <dsp:spPr>
        <a:xfrm>
          <a:off x="2143339" y="163282"/>
          <a:ext cx="1875829" cy="6868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Aplicaciones en general</a:t>
          </a:r>
          <a:endParaRPr lang="es-EC" sz="1900" kern="1200" dirty="0"/>
        </a:p>
      </dsp:txBody>
      <dsp:txXfrm>
        <a:off x="2143339" y="163282"/>
        <a:ext cx="1875829" cy="686853"/>
      </dsp:txXfrm>
    </dsp:sp>
    <dsp:sp modelId="{ED0511F0-3C2E-4CC8-980D-151509C0464A}">
      <dsp:nvSpPr>
        <dsp:cNvPr id="0" name=""/>
        <dsp:cNvSpPr/>
      </dsp:nvSpPr>
      <dsp:spPr>
        <a:xfrm>
          <a:off x="2143339" y="850135"/>
          <a:ext cx="1875829" cy="3337920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Permite complementar la estructura de una aplicación para un sistema operativo</a:t>
          </a:r>
          <a:endParaRPr lang="es-EC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.NET</a:t>
          </a:r>
          <a:endParaRPr lang="es-EC" sz="1900" kern="1200" dirty="0"/>
        </a:p>
      </dsp:txBody>
      <dsp:txXfrm>
        <a:off x="2143339" y="850135"/>
        <a:ext cx="1875829" cy="3337920"/>
      </dsp:txXfrm>
    </dsp:sp>
    <dsp:sp modelId="{DC363F5B-E8FB-496B-998C-5E88D52AB1CE}">
      <dsp:nvSpPr>
        <dsp:cNvPr id="0" name=""/>
        <dsp:cNvSpPr/>
      </dsp:nvSpPr>
      <dsp:spPr>
        <a:xfrm>
          <a:off x="4281785" y="163282"/>
          <a:ext cx="1875829" cy="6868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Tecnología Ajax</a:t>
          </a:r>
          <a:endParaRPr lang="es-EC" sz="1900" kern="1200" dirty="0"/>
        </a:p>
      </dsp:txBody>
      <dsp:txXfrm>
        <a:off x="4281785" y="163282"/>
        <a:ext cx="1875829" cy="686853"/>
      </dsp:txXfrm>
    </dsp:sp>
    <dsp:sp modelId="{2D71A681-A5A5-439C-B028-277FF703B093}">
      <dsp:nvSpPr>
        <dsp:cNvPr id="0" name=""/>
        <dsp:cNvSpPr/>
      </dsp:nvSpPr>
      <dsp:spPr>
        <a:xfrm>
          <a:off x="4281785" y="850135"/>
          <a:ext cx="1875829" cy="3337920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Usa Ajax</a:t>
          </a:r>
          <a:endParaRPr lang="es-EC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EC" sz="1900" kern="1200" dirty="0"/>
        </a:p>
      </dsp:txBody>
      <dsp:txXfrm>
        <a:off x="4281785" y="850135"/>
        <a:ext cx="1875829" cy="3337920"/>
      </dsp:txXfrm>
    </dsp:sp>
    <dsp:sp modelId="{4EDEE9FC-72D6-45A2-8ADD-41C91FB0B4AD}">
      <dsp:nvSpPr>
        <dsp:cNvPr id="0" name=""/>
        <dsp:cNvSpPr/>
      </dsp:nvSpPr>
      <dsp:spPr>
        <a:xfrm>
          <a:off x="6420231" y="163282"/>
          <a:ext cx="1875829" cy="6868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Gestión de Contenidos</a:t>
          </a:r>
          <a:endParaRPr lang="es-EC" sz="1900" kern="1200" dirty="0"/>
        </a:p>
      </dsp:txBody>
      <dsp:txXfrm>
        <a:off x="6420231" y="163282"/>
        <a:ext cx="1875829" cy="686853"/>
      </dsp:txXfrm>
    </dsp:sp>
    <dsp:sp modelId="{26374F85-47AD-4D63-A141-DE2BA0068EEA}">
      <dsp:nvSpPr>
        <dsp:cNvPr id="0" name=""/>
        <dsp:cNvSpPr/>
      </dsp:nvSpPr>
      <dsp:spPr>
        <a:xfrm>
          <a:off x="6420231" y="850135"/>
          <a:ext cx="1875829" cy="3337920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Permiten manejar el contenido de un sitio.</a:t>
          </a:r>
          <a:endParaRPr lang="es-EC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CMS</a:t>
          </a:r>
          <a:endParaRPr lang="es-EC" sz="1900" kern="1200" dirty="0"/>
        </a:p>
      </dsp:txBody>
      <dsp:txXfrm>
        <a:off x="6420231" y="850135"/>
        <a:ext cx="1875829" cy="3337920"/>
      </dsp:txXfrm>
    </dsp:sp>
    <dsp:sp modelId="{180AFE7E-AF24-4850-BB9F-788F615D6769}">
      <dsp:nvSpPr>
        <dsp:cNvPr id="0" name=""/>
        <dsp:cNvSpPr/>
      </dsp:nvSpPr>
      <dsp:spPr>
        <a:xfrm>
          <a:off x="8558676" y="163282"/>
          <a:ext cx="1875829" cy="6868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Multimedia</a:t>
          </a:r>
          <a:endParaRPr lang="es-EC" sz="1900" kern="1200" dirty="0"/>
        </a:p>
      </dsp:txBody>
      <dsp:txXfrm>
        <a:off x="8558676" y="163282"/>
        <a:ext cx="1875829" cy="686853"/>
      </dsp:txXfrm>
    </dsp:sp>
    <dsp:sp modelId="{C078C60F-851C-42D9-8AED-187C7973672C}">
      <dsp:nvSpPr>
        <dsp:cNvPr id="0" name=""/>
        <dsp:cNvSpPr/>
      </dsp:nvSpPr>
      <dsp:spPr>
        <a:xfrm>
          <a:off x="8558676" y="850135"/>
          <a:ext cx="1875829" cy="3337920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900" kern="1200" dirty="0"/>
            <a:t>Facilita el trabajo cuando se usan videos, música, imágenes</a:t>
          </a:r>
          <a:endParaRPr lang="es-EC" sz="1900" kern="1200" dirty="0"/>
        </a:p>
      </dsp:txBody>
      <dsp:txXfrm>
        <a:off x="8558676" y="850135"/>
        <a:ext cx="1875829" cy="33379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3ED2DE-FE3D-4729-B18E-55C438E33513}">
      <dsp:nvSpPr>
        <dsp:cNvPr id="0" name=""/>
        <dsp:cNvSpPr/>
      </dsp:nvSpPr>
      <dsp:spPr>
        <a:xfrm>
          <a:off x="2286" y="485597"/>
          <a:ext cx="2228849" cy="4608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/>
            <a:t>JSON</a:t>
          </a:r>
          <a:endParaRPr lang="es-EC" sz="1600" kern="1200" dirty="0"/>
        </a:p>
      </dsp:txBody>
      <dsp:txXfrm>
        <a:off x="2286" y="485597"/>
        <a:ext cx="2228849" cy="460800"/>
      </dsp:txXfrm>
    </dsp:sp>
    <dsp:sp modelId="{E1C7813F-C9E4-44BE-A61C-2FD0F96644FA}">
      <dsp:nvSpPr>
        <dsp:cNvPr id="0" name=""/>
        <dsp:cNvSpPr/>
      </dsp:nvSpPr>
      <dsp:spPr>
        <a:xfrm>
          <a:off x="2286" y="946397"/>
          <a:ext cx="2228849" cy="368928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b="0" i="0" kern="1200" dirty="0"/>
            <a:t>JavaScript </a:t>
          </a:r>
          <a:r>
            <a:rPr lang="es-EC" sz="1600" b="0" i="0" kern="1200" dirty="0" err="1"/>
            <a:t>Object</a:t>
          </a:r>
          <a:r>
            <a:rPr lang="es-EC" sz="1600" b="0" i="0" kern="1200" dirty="0"/>
            <a:t> </a:t>
          </a:r>
          <a:r>
            <a:rPr lang="es-EC" sz="1600" b="0" i="0" kern="1200" dirty="0" err="1"/>
            <a:t>Notation</a:t>
          </a:r>
          <a:endParaRPr lang="es-EC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b="0" i="0" kern="1200" dirty="0"/>
            <a:t>JSON se basa en un subconjunto del lenguaje de programación JavaScript.</a:t>
          </a:r>
          <a:endParaRPr lang="es-EC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b="0" i="0" kern="1200" dirty="0"/>
            <a:t>Un objeto JSON puede ser almacenado en su propio archivo, que es básicamente sólo un archivo de texto con una extensión , y una </a:t>
          </a:r>
          <a:r>
            <a:rPr lang="es-EC" sz="1600" b="0" i="0" kern="1200" dirty="0">
              <a:hlinkClick xmlns:r="http://schemas.openxmlformats.org/officeDocument/2006/relationships" r:id="rId1" tooltip="Currently only available in English (US)"/>
            </a:rPr>
            <a:t>MIME </a:t>
          </a:r>
          <a:r>
            <a:rPr lang="es-EC" sz="1600" b="0" i="0" kern="1200" dirty="0" err="1">
              <a:hlinkClick xmlns:r="http://schemas.openxmlformats.org/officeDocument/2006/relationships" r:id="rId1" tooltip="Currently only available in English (US)"/>
            </a:rPr>
            <a:t>type</a:t>
          </a:r>
          <a:r>
            <a:rPr lang="es-EC" sz="1600" b="0" i="0" kern="1200" dirty="0">
              <a:hlinkClick xmlns:r="http://schemas.openxmlformats.org/officeDocument/2006/relationships" r:id="rId1" tooltip="Currently only available in English (US)"/>
            </a:rPr>
            <a:t> (en-US)</a:t>
          </a:r>
          <a:r>
            <a:rPr lang="es-EC" sz="1600" b="0" i="0" kern="1200" dirty="0"/>
            <a:t>  </a:t>
          </a:r>
          <a:r>
            <a:rPr lang="es-EC" sz="1600" b="0" i="0" kern="1200" dirty="0" err="1"/>
            <a:t>application</a:t>
          </a:r>
          <a:r>
            <a:rPr lang="es-EC" sz="1600" b="0" i="0" kern="1200" dirty="0"/>
            <a:t>/</a:t>
          </a:r>
          <a:r>
            <a:rPr lang="es-EC" sz="1600" b="0" i="0" kern="1200" dirty="0" err="1"/>
            <a:t>json</a:t>
          </a:r>
          <a:r>
            <a:rPr lang="es-EC" sz="1600" b="0" i="0" kern="1200" dirty="0"/>
            <a:t> .</a:t>
          </a:r>
          <a:endParaRPr lang="es-EC" sz="1600" kern="1200" dirty="0"/>
        </a:p>
      </dsp:txBody>
      <dsp:txXfrm>
        <a:off x="2286" y="946397"/>
        <a:ext cx="2228849" cy="3689280"/>
      </dsp:txXfrm>
    </dsp:sp>
    <dsp:sp modelId="{104617F7-80EA-4CFB-AD10-18B5B740EED0}">
      <dsp:nvSpPr>
        <dsp:cNvPr id="0" name=""/>
        <dsp:cNvSpPr/>
      </dsp:nvSpPr>
      <dsp:spPr>
        <a:xfrm>
          <a:off x="2543175" y="485597"/>
          <a:ext cx="2228849" cy="4608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/>
            <a:t>GEOJSON</a:t>
          </a:r>
          <a:endParaRPr lang="es-EC" sz="1600" kern="1200" dirty="0"/>
        </a:p>
      </dsp:txBody>
      <dsp:txXfrm>
        <a:off x="2543175" y="485597"/>
        <a:ext cx="2228849" cy="460800"/>
      </dsp:txXfrm>
    </dsp:sp>
    <dsp:sp modelId="{3CD4708E-0DC1-49D6-A6D0-7307D00E3F3F}">
      <dsp:nvSpPr>
        <dsp:cNvPr id="0" name=""/>
        <dsp:cNvSpPr/>
      </dsp:nvSpPr>
      <dsp:spPr>
        <a:xfrm>
          <a:off x="2543175" y="946397"/>
          <a:ext cx="2228849" cy="368928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600" kern="1200" dirty="0"/>
            <a:t>Basado en JSON </a:t>
          </a:r>
          <a:endParaRPr lang="es-EC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b="0" i="0" kern="1200" dirty="0"/>
            <a:t>Formato de intercambio de datos geoespaciales de código abierto que representa entidades geográficas sencillas y sus atributos no espaciales</a:t>
          </a:r>
          <a:endParaRPr lang="es-EC" sz="1600" kern="1200" dirty="0"/>
        </a:p>
      </dsp:txBody>
      <dsp:txXfrm>
        <a:off x="2543175" y="946397"/>
        <a:ext cx="2228849" cy="3689280"/>
      </dsp:txXfrm>
    </dsp:sp>
    <dsp:sp modelId="{272EBB91-6629-4F29-BBA3-C6ED912B8417}">
      <dsp:nvSpPr>
        <dsp:cNvPr id="0" name=""/>
        <dsp:cNvSpPr/>
      </dsp:nvSpPr>
      <dsp:spPr>
        <a:xfrm>
          <a:off x="5084063" y="485597"/>
          <a:ext cx="2228849" cy="46080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/>
            <a:t>XML</a:t>
          </a:r>
          <a:endParaRPr lang="es-EC" sz="1600" kern="1200" dirty="0"/>
        </a:p>
      </dsp:txBody>
      <dsp:txXfrm>
        <a:off x="5084063" y="485597"/>
        <a:ext cx="2228849" cy="460800"/>
      </dsp:txXfrm>
    </dsp:sp>
    <dsp:sp modelId="{1390270B-6D55-48D3-8D83-110F79EF555A}">
      <dsp:nvSpPr>
        <dsp:cNvPr id="0" name=""/>
        <dsp:cNvSpPr/>
      </dsp:nvSpPr>
      <dsp:spPr>
        <a:xfrm>
          <a:off x="5084063" y="946397"/>
          <a:ext cx="2228849" cy="368928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b="0" i="0" kern="1200" dirty="0"/>
            <a:t>Extensible </a:t>
          </a:r>
          <a:r>
            <a:rPr lang="es-EC" sz="1600" b="0" i="0" kern="1200" dirty="0" err="1"/>
            <a:t>Markup</a:t>
          </a:r>
          <a:r>
            <a:rPr lang="es-EC" sz="1600" b="0" i="0" kern="1200" dirty="0"/>
            <a:t> </a:t>
          </a:r>
          <a:r>
            <a:rPr lang="es-EC" sz="1600" b="0" i="0" kern="1200" dirty="0" err="1"/>
            <a:t>Language</a:t>
          </a:r>
          <a:endParaRPr lang="es-EC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b="0" i="0" kern="1200" dirty="0"/>
            <a:t>El propósito principal del lenguaje es compartir datos a través de diferentes sistemas, como Internet</a:t>
          </a:r>
          <a:endParaRPr lang="es-EC" sz="1600" kern="1200" dirty="0"/>
        </a:p>
      </dsp:txBody>
      <dsp:txXfrm>
        <a:off x="5084063" y="946397"/>
        <a:ext cx="2228849" cy="368928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3A0C2-FDFC-4819-AA36-F30457D2A192}">
      <dsp:nvSpPr>
        <dsp:cNvPr id="0" name=""/>
        <dsp:cNvSpPr/>
      </dsp:nvSpPr>
      <dsp:spPr>
        <a:xfrm>
          <a:off x="0" y="0"/>
          <a:ext cx="8128000" cy="24384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931233-2B34-4553-8F3D-BA56B44C8E58}">
      <dsp:nvSpPr>
        <dsp:cNvPr id="0" name=""/>
        <dsp:cNvSpPr/>
      </dsp:nvSpPr>
      <dsp:spPr>
        <a:xfrm>
          <a:off x="243839" y="325120"/>
          <a:ext cx="2387600" cy="178816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3A9AD8-D5B5-4E80-A3FF-0390207B5C9F}">
      <dsp:nvSpPr>
        <dsp:cNvPr id="0" name=""/>
        <dsp:cNvSpPr/>
      </dsp:nvSpPr>
      <dsp:spPr>
        <a:xfrm rot="10800000">
          <a:off x="243839" y="2438400"/>
          <a:ext cx="2387600" cy="2980266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0" i="0" kern="1200" dirty="0"/>
            <a:t>Los valores pueden cadenas, números o booleanos, así como otros objetos </a:t>
          </a:r>
          <a:r>
            <a:rPr lang="es-EC" sz="1400" b="1" i="0" kern="1200" dirty="0"/>
            <a:t>JSON</a:t>
          </a:r>
          <a:r>
            <a:rPr lang="es-EC" sz="1400" b="0" i="0" kern="1200" dirty="0"/>
            <a:t>, con cualquier nivel de anidación.</a:t>
          </a:r>
          <a:endParaRPr lang="es-EC" sz="1400" kern="1200" dirty="0"/>
        </a:p>
      </dsp:txBody>
      <dsp:txXfrm rot="10800000">
        <a:off x="317266" y="2438400"/>
        <a:ext cx="2240746" cy="2906839"/>
      </dsp:txXfrm>
    </dsp:sp>
    <dsp:sp modelId="{5AE2F55F-722D-4259-BDF4-EC0AA940A2F3}">
      <dsp:nvSpPr>
        <dsp:cNvPr id="0" name=""/>
        <dsp:cNvSpPr/>
      </dsp:nvSpPr>
      <dsp:spPr>
        <a:xfrm>
          <a:off x="2870200" y="325120"/>
          <a:ext cx="2387600" cy="178816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47FD41-836D-4E91-B076-7B345228E948}">
      <dsp:nvSpPr>
        <dsp:cNvPr id="0" name=""/>
        <dsp:cNvSpPr/>
      </dsp:nvSpPr>
      <dsp:spPr>
        <a:xfrm rot="10800000">
          <a:off x="2870200" y="2438400"/>
          <a:ext cx="2387600" cy="2980266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0" i="0" kern="1200" dirty="0"/>
            <a:t>Puntos (incluidas direcciones y ubicaciones)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0" i="0" kern="1200" dirty="0"/>
            <a:t>Cadenas de texto (incluidos direcciones, carreteras y límites)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0" i="0" kern="1200" dirty="0"/>
            <a:t>Polígonos (incluidos países, provincias y extensiones de tierra)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0" i="0" kern="1200"/>
            <a:t>Colecciones multiparte de entidades de puntos, de cadenas de texto o de polígonos</a:t>
          </a:r>
          <a:endParaRPr lang="es-EC" sz="1400" kern="1200" dirty="0"/>
        </a:p>
      </dsp:txBody>
      <dsp:txXfrm rot="10800000">
        <a:off x="2943627" y="2438400"/>
        <a:ext cx="2240746" cy="2906839"/>
      </dsp:txXfrm>
    </dsp:sp>
    <dsp:sp modelId="{43F1BC74-A476-423A-B505-4B26E6BECE8A}">
      <dsp:nvSpPr>
        <dsp:cNvPr id="0" name=""/>
        <dsp:cNvSpPr/>
      </dsp:nvSpPr>
      <dsp:spPr>
        <a:xfrm>
          <a:off x="5496559" y="325120"/>
          <a:ext cx="2387600" cy="178816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180749-6BA7-499C-9EBC-21A311D80FED}">
      <dsp:nvSpPr>
        <dsp:cNvPr id="0" name=""/>
        <dsp:cNvSpPr/>
      </dsp:nvSpPr>
      <dsp:spPr>
        <a:xfrm rot="10800000">
          <a:off x="5496559" y="2438400"/>
          <a:ext cx="2387600" cy="2980266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1" i="0" kern="1200" dirty="0"/>
            <a:t>Tipos cadena</a:t>
          </a:r>
          <a:endParaRPr lang="es-EC" sz="1400" b="0" i="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1" i="0" kern="1200" dirty="0"/>
            <a:t>Tipos binario codificado</a:t>
          </a:r>
          <a:endParaRPr lang="es-EC" sz="1400" b="0" i="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1" i="0" kern="1200" dirty="0"/>
            <a:t>Tipos numéricos</a:t>
          </a:r>
          <a:endParaRPr lang="es-EC" sz="1400" b="0" i="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1" i="0" kern="1200" dirty="0"/>
            <a:t>decimal</a:t>
          </a:r>
          <a:r>
            <a:rPr lang="es-EC" sz="1400" b="0" i="0" kern="1200" dirty="0"/>
            <a:t>: número decimal de precisión (dígitos significativos) arbitraria *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400" b="1" i="0" kern="1200" dirty="0"/>
            <a:t>Tipos de fecha/hora</a:t>
          </a:r>
          <a:endParaRPr lang="es-EC" sz="1400" b="0" i="0" kern="1200" dirty="0"/>
        </a:p>
      </dsp:txBody>
      <dsp:txXfrm rot="10800000">
        <a:off x="5569986" y="2438400"/>
        <a:ext cx="2240746" cy="290683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F2B25D-31A8-45F1-AAB1-24D0A77DFFDD}">
      <dsp:nvSpPr>
        <dsp:cNvPr id="0" name=""/>
        <dsp:cNvSpPr/>
      </dsp:nvSpPr>
      <dsp:spPr>
        <a:xfrm>
          <a:off x="0" y="0"/>
          <a:ext cx="73152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D3A6E6-9232-47DF-85BD-AC764D15CFE0}">
      <dsp:nvSpPr>
        <dsp:cNvPr id="0" name=""/>
        <dsp:cNvSpPr/>
      </dsp:nvSpPr>
      <dsp:spPr>
        <a:xfrm>
          <a:off x="0" y="0"/>
          <a:ext cx="1463040" cy="51212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Métodos HTTP</a:t>
          </a:r>
          <a:endParaRPr lang="es-EC" sz="2700" kern="1200" dirty="0"/>
        </a:p>
      </dsp:txBody>
      <dsp:txXfrm>
        <a:off x="0" y="0"/>
        <a:ext cx="1463040" cy="5121275"/>
      </dsp:txXfrm>
    </dsp:sp>
    <dsp:sp modelId="{9877E97F-B5E5-4761-AF5C-100E08BB790B}">
      <dsp:nvSpPr>
        <dsp:cNvPr id="0" name=""/>
        <dsp:cNvSpPr/>
      </dsp:nvSpPr>
      <dsp:spPr>
        <a:xfrm>
          <a:off x="1572768" y="48262"/>
          <a:ext cx="5742432" cy="9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just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000" kern="1200" dirty="0"/>
            <a:t>El método GET se emplea para leer una representación de un </a:t>
          </a:r>
          <a:r>
            <a:rPr lang="es-EC" sz="1000" b="1" kern="1200" dirty="0" err="1"/>
            <a:t>resource</a:t>
          </a:r>
          <a:r>
            <a:rPr lang="es-EC" sz="1000" kern="1200" dirty="0"/>
            <a:t>. En caso de respuesta positiva (200 OK), GET devuelve la representación en un formato concreto: HTML, XML, JSON o imágenes, JavaScript, CSS, etc. En caso de respuesta negativa devuelve 404 (</a:t>
          </a:r>
          <a:r>
            <a:rPr lang="es-EC" sz="1000" i="1" kern="1200" dirty="0" err="1"/>
            <a:t>not</a:t>
          </a:r>
          <a:r>
            <a:rPr lang="es-EC" sz="1000" i="1" kern="1200" dirty="0"/>
            <a:t> </a:t>
          </a:r>
          <a:r>
            <a:rPr lang="es-EC" sz="1000" i="1" kern="1200" dirty="0" err="1"/>
            <a:t>found</a:t>
          </a:r>
          <a:r>
            <a:rPr lang="es-EC" sz="1000" kern="1200" dirty="0"/>
            <a:t>) o 400 (</a:t>
          </a:r>
          <a:r>
            <a:rPr lang="es-EC" sz="1000" i="1" kern="1200" dirty="0" err="1"/>
            <a:t>bad</a:t>
          </a:r>
          <a:r>
            <a:rPr lang="es-EC" sz="1000" i="1" kern="1200" dirty="0"/>
            <a:t> </a:t>
          </a:r>
          <a:r>
            <a:rPr lang="es-EC" sz="1000" i="1" kern="1200" dirty="0" err="1"/>
            <a:t>request</a:t>
          </a:r>
          <a:r>
            <a:rPr lang="es-EC" sz="1000" kern="1200" dirty="0"/>
            <a:t>).</a:t>
          </a:r>
        </a:p>
      </dsp:txBody>
      <dsp:txXfrm>
        <a:off x="1572768" y="48262"/>
        <a:ext cx="5742432" cy="965240"/>
      </dsp:txXfrm>
    </dsp:sp>
    <dsp:sp modelId="{C7063D65-8A3E-40FE-82FE-9A6DDC5F6588}">
      <dsp:nvSpPr>
        <dsp:cNvPr id="0" name=""/>
        <dsp:cNvSpPr/>
      </dsp:nvSpPr>
      <dsp:spPr>
        <a:xfrm>
          <a:off x="1463040" y="1013502"/>
          <a:ext cx="5852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6ED06B-A66F-41B7-B5B1-3953DE146CB7}">
      <dsp:nvSpPr>
        <dsp:cNvPr id="0" name=""/>
        <dsp:cNvSpPr/>
      </dsp:nvSpPr>
      <dsp:spPr>
        <a:xfrm>
          <a:off x="1572768" y="1061764"/>
          <a:ext cx="5742432" cy="9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just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000" kern="1200" dirty="0"/>
            <a:t>Aunque se puedan enviar datos a través del método GET, en muchos casos se utiliza POST por las </a:t>
          </a:r>
          <a:r>
            <a:rPr lang="es-EC" sz="1000" b="1" kern="1200" dirty="0"/>
            <a:t>limitaciones de GET</a:t>
          </a:r>
          <a:r>
            <a:rPr lang="es-EC" sz="1000" kern="1200" dirty="0"/>
            <a:t>. En caso de respuesta positiva devuelve 201 (</a:t>
          </a:r>
          <a:r>
            <a:rPr lang="es-EC" sz="1000" i="1" kern="1200" dirty="0" err="1"/>
            <a:t>created</a:t>
          </a:r>
          <a:r>
            <a:rPr lang="es-EC" sz="1000" kern="1200" dirty="0"/>
            <a:t>). Los POST </a:t>
          </a:r>
          <a:r>
            <a:rPr lang="es-EC" sz="1000" kern="1200" dirty="0" err="1"/>
            <a:t>requests</a:t>
          </a:r>
          <a:r>
            <a:rPr lang="es-EC" sz="1000" kern="1200" dirty="0"/>
            <a:t> se envían normalmente con formularios</a:t>
          </a:r>
        </a:p>
      </dsp:txBody>
      <dsp:txXfrm>
        <a:off x="1572768" y="1061764"/>
        <a:ext cx="5742432" cy="965240"/>
      </dsp:txXfrm>
    </dsp:sp>
    <dsp:sp modelId="{B202EE69-AA4D-44C4-BF21-AFAD03386305}">
      <dsp:nvSpPr>
        <dsp:cNvPr id="0" name=""/>
        <dsp:cNvSpPr/>
      </dsp:nvSpPr>
      <dsp:spPr>
        <a:xfrm>
          <a:off x="1463040" y="2027004"/>
          <a:ext cx="5852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363E22-477E-4BC3-92A2-39E77705636F}">
      <dsp:nvSpPr>
        <dsp:cNvPr id="0" name=""/>
        <dsp:cNvSpPr/>
      </dsp:nvSpPr>
      <dsp:spPr>
        <a:xfrm>
          <a:off x="1572768" y="2075266"/>
          <a:ext cx="5742432" cy="9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just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000" kern="1200" dirty="0"/>
            <a:t>Utilizado normalmente para </a:t>
          </a:r>
          <a:r>
            <a:rPr lang="es-EC" sz="1000" b="1" kern="1200" dirty="0"/>
            <a:t>actualizar contenidos</a:t>
          </a:r>
          <a:r>
            <a:rPr lang="es-EC" sz="1000" kern="1200" dirty="0"/>
            <a:t>, pero también pueden </a:t>
          </a:r>
          <a:r>
            <a:rPr lang="es-EC" sz="1000" b="1" kern="1200" dirty="0"/>
            <a:t>crearlos</a:t>
          </a:r>
          <a:r>
            <a:rPr lang="es-EC" sz="1000" kern="1200" dirty="0"/>
            <a:t>. Tampoco muestra ninguna información en la URL. En caso de éxito devuelve 201 (</a:t>
          </a:r>
          <a:r>
            <a:rPr lang="es-EC" sz="1000" i="1" kern="1200" dirty="0" err="1"/>
            <a:t>created</a:t>
          </a:r>
          <a:r>
            <a:rPr lang="es-EC" sz="1000" kern="1200" dirty="0"/>
            <a:t>, en caso de que la acción haya creado un elemento) o 204 (</a:t>
          </a:r>
          <a:r>
            <a:rPr lang="es-EC" sz="1000" i="1" kern="1200" dirty="0"/>
            <a:t>no response</a:t>
          </a:r>
          <a:r>
            <a:rPr lang="es-EC" sz="1000" kern="1200" dirty="0"/>
            <a:t>, si el servidor no devuelve ningún contenido). A diferencia de POST es </a:t>
          </a:r>
          <a:r>
            <a:rPr lang="es-EC" sz="1000" b="1" kern="1200" dirty="0" err="1"/>
            <a:t>idempotente</a:t>
          </a:r>
          <a:r>
            <a:rPr lang="es-EC" sz="1000" kern="1200" dirty="0"/>
            <a:t>, si se crea o edita un </a:t>
          </a:r>
          <a:r>
            <a:rPr lang="es-EC" sz="1000" kern="1200" dirty="0" err="1"/>
            <a:t>resource</a:t>
          </a:r>
          <a:r>
            <a:rPr lang="es-EC" sz="1000" kern="1200" dirty="0"/>
            <a:t> con PUT y se hace el mismo </a:t>
          </a:r>
          <a:r>
            <a:rPr lang="es-EC" sz="1000" kern="1200" dirty="0" err="1"/>
            <a:t>request</a:t>
          </a:r>
          <a:r>
            <a:rPr lang="es-EC" sz="1000" kern="1200" dirty="0"/>
            <a:t> otra vez, el </a:t>
          </a:r>
          <a:r>
            <a:rPr lang="es-EC" sz="1000" kern="1200" dirty="0" err="1"/>
            <a:t>resource</a:t>
          </a:r>
          <a:r>
            <a:rPr lang="es-EC" sz="1000" kern="1200" dirty="0"/>
            <a:t> todavía está ahí y mantiene el mismo estado que en la primera llamada. Si con una llamada PUT se cambia aunque sea sólo un contador en el </a:t>
          </a:r>
          <a:r>
            <a:rPr lang="es-EC" sz="1000" kern="1200" dirty="0" err="1"/>
            <a:t>resource</a:t>
          </a:r>
          <a:r>
            <a:rPr lang="es-EC" sz="1000" kern="1200" dirty="0"/>
            <a:t>, la llamada ya no es </a:t>
          </a:r>
          <a:r>
            <a:rPr lang="es-EC" sz="1000" kern="1200" dirty="0" err="1"/>
            <a:t>idempotente</a:t>
          </a:r>
          <a:r>
            <a:rPr lang="es-EC" sz="1000" kern="1200" dirty="0"/>
            <a:t>, ya que se cambian contenidos.</a:t>
          </a:r>
        </a:p>
      </dsp:txBody>
      <dsp:txXfrm>
        <a:off x="1572768" y="2075266"/>
        <a:ext cx="5742432" cy="965240"/>
      </dsp:txXfrm>
    </dsp:sp>
    <dsp:sp modelId="{FD21B87B-B354-464F-A2C1-83B15F0C52B0}">
      <dsp:nvSpPr>
        <dsp:cNvPr id="0" name=""/>
        <dsp:cNvSpPr/>
      </dsp:nvSpPr>
      <dsp:spPr>
        <a:xfrm>
          <a:off x="1463040" y="3040506"/>
          <a:ext cx="5852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BD4FC6-9071-4D20-99C7-BA1D0B767ACA}">
      <dsp:nvSpPr>
        <dsp:cNvPr id="0" name=""/>
        <dsp:cNvSpPr/>
      </dsp:nvSpPr>
      <dsp:spPr>
        <a:xfrm>
          <a:off x="1572768" y="3088768"/>
          <a:ext cx="5742432" cy="9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000" kern="1200" dirty="0"/>
            <a:t>Simplemente elimina un </a:t>
          </a:r>
          <a:r>
            <a:rPr lang="es-EC" sz="1000" b="1" kern="1200" dirty="0" err="1"/>
            <a:t>resource</a:t>
          </a:r>
          <a:r>
            <a:rPr lang="es-EC" sz="1000" kern="1200" dirty="0"/>
            <a:t> identificado en la </a:t>
          </a:r>
          <a:r>
            <a:rPr lang="es-EC" sz="1000" b="1" kern="1200" dirty="0"/>
            <a:t>URI</a:t>
          </a:r>
          <a:r>
            <a:rPr lang="es-EC" sz="1000" kern="1200" dirty="0"/>
            <a:t>. Si se elimina correctamente devuelve 200 junto con un </a:t>
          </a:r>
          <a:r>
            <a:rPr lang="es-EC" sz="1000" i="1" kern="1200" dirty="0" err="1"/>
            <a:t>body</a:t>
          </a:r>
          <a:r>
            <a:rPr lang="es-EC" sz="1000" i="1" kern="1200" dirty="0"/>
            <a:t> response</a:t>
          </a:r>
          <a:r>
            <a:rPr lang="es-EC" sz="1000" kern="1200" dirty="0"/>
            <a:t>, o 204 sin </a:t>
          </a:r>
          <a:r>
            <a:rPr lang="es-EC" sz="1000" i="1" kern="1200" dirty="0" err="1"/>
            <a:t>body</a:t>
          </a:r>
          <a:r>
            <a:rPr lang="es-EC" sz="1000" kern="1200" dirty="0"/>
            <a:t>. DELETE, al igual que PUT y GET, también es </a:t>
          </a:r>
          <a:r>
            <a:rPr lang="es-EC" sz="1000" b="1" kern="1200" dirty="0" err="1"/>
            <a:t>idempotente</a:t>
          </a:r>
          <a:r>
            <a:rPr lang="es-EC" sz="1000" kern="1200" dirty="0"/>
            <a:t>.</a:t>
          </a:r>
        </a:p>
      </dsp:txBody>
      <dsp:txXfrm>
        <a:off x="1572768" y="3088768"/>
        <a:ext cx="5742432" cy="965240"/>
      </dsp:txXfrm>
    </dsp:sp>
    <dsp:sp modelId="{356D935E-4946-47C6-A843-4846088BEBB5}">
      <dsp:nvSpPr>
        <dsp:cNvPr id="0" name=""/>
        <dsp:cNvSpPr/>
      </dsp:nvSpPr>
      <dsp:spPr>
        <a:xfrm>
          <a:off x="1463040" y="4054009"/>
          <a:ext cx="5852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7758BE-0266-4FFC-BDB5-4D53DBF9DC4C}">
      <dsp:nvSpPr>
        <dsp:cNvPr id="0" name=""/>
        <dsp:cNvSpPr/>
      </dsp:nvSpPr>
      <dsp:spPr>
        <a:xfrm>
          <a:off x="1572768" y="4102271"/>
          <a:ext cx="5742432" cy="9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just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000" kern="1200" dirty="0"/>
            <a:t>Es </a:t>
          </a:r>
          <a:r>
            <a:rPr lang="es-EC" sz="1000" kern="1200" dirty="0" err="1"/>
            <a:t>idéntido</a:t>
          </a:r>
          <a:r>
            <a:rPr lang="es-EC" sz="1000" kern="1200" dirty="0"/>
            <a:t> a GET, pero el servidor no devuelve el contenido en el </a:t>
          </a:r>
          <a:r>
            <a:rPr lang="es-EC" sz="1000" b="1" kern="1200" dirty="0"/>
            <a:t>HTTP response</a:t>
          </a:r>
          <a:r>
            <a:rPr lang="es-EC" sz="1000" kern="1200" dirty="0"/>
            <a:t>. Cuando se envía un </a:t>
          </a:r>
          <a:r>
            <a:rPr lang="es-EC" sz="1000" b="1" kern="1200" dirty="0"/>
            <a:t>HEAD </a:t>
          </a:r>
          <a:r>
            <a:rPr lang="es-EC" sz="1000" b="1" kern="1200" dirty="0" err="1"/>
            <a:t>request</a:t>
          </a:r>
          <a:r>
            <a:rPr lang="es-EC" sz="1000" kern="1200" dirty="0"/>
            <a:t>, significa que sólo se está interesado en el código de respuesta y los </a:t>
          </a:r>
          <a:r>
            <a:rPr lang="es-EC" sz="1000" b="1" kern="1200" dirty="0" err="1"/>
            <a:t>headers</a:t>
          </a:r>
          <a:r>
            <a:rPr lang="es-EC" sz="1000" b="1" kern="1200" dirty="0"/>
            <a:t> HTTP</a:t>
          </a:r>
          <a:r>
            <a:rPr lang="es-EC" sz="1000" kern="1200" dirty="0"/>
            <a:t>, no en el propio documento. Con este método el navegador puede comprobar si un documento se ha modificado, por razones de </a:t>
          </a:r>
          <a:r>
            <a:rPr lang="es-EC" sz="1000" kern="1200" dirty="0" err="1"/>
            <a:t>caching</a:t>
          </a:r>
          <a:r>
            <a:rPr lang="es-EC" sz="1000" kern="1200" dirty="0"/>
            <a:t>. Puede comprobar también directamente si el archivo existe</a:t>
          </a:r>
        </a:p>
      </dsp:txBody>
      <dsp:txXfrm>
        <a:off x="1572768" y="4102271"/>
        <a:ext cx="5742432" cy="965240"/>
      </dsp:txXfrm>
    </dsp:sp>
    <dsp:sp modelId="{9D51256E-4547-477F-B5BF-98F29413DE75}">
      <dsp:nvSpPr>
        <dsp:cNvPr id="0" name=""/>
        <dsp:cNvSpPr/>
      </dsp:nvSpPr>
      <dsp:spPr>
        <a:xfrm>
          <a:off x="1463040" y="5067511"/>
          <a:ext cx="5852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BE0BD-AAB6-4326-9A49-FF149C1DA77C}" type="datetimeFigureOut">
              <a:rPr lang="es-ES" smtClean="0"/>
              <a:t>08/11/2022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12620-8C3E-43D9-9C77-1C615BA46C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9088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4FD21-430B-9249-A663-5F3A9963621E}" type="datetimeFigureOut">
              <a:rPr lang="es-ES_tradnl" smtClean="0"/>
              <a:t>08/11/2022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F13386-4718-9742-AEE2-512B753F7FC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01412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/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3ECDF-2DA8-F74F-B600-E1A9A3547A9E}" type="datetime1">
              <a:rPr lang="es-EC" smtClean="0"/>
              <a:t>8/11/2022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63866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4849" y="839972"/>
            <a:ext cx="3932237" cy="12918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ES_tradnl" dirty="0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839973"/>
            <a:ext cx="6172200" cy="51034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s-ES_tradnl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924849" y="2131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A3093-B739-4341-8F8F-431BC42DB567}" type="datetime1">
              <a:rPr lang="es-EC" smtClean="0"/>
              <a:t>8/11/2022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Universidad Politécnica Salesiana 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99201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01997" y="797442"/>
            <a:ext cx="10515600" cy="104210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901997" y="1974483"/>
            <a:ext cx="10515600" cy="4054177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A0F3D-B0B6-0C49-A6F4-C6D6E2257EF4}" type="datetime1">
              <a:rPr lang="es-EC" smtClean="0"/>
              <a:t>8/11/2022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Universidad Politécnica Salesiana 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228943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DF504-876D-4BCB-82B1-5BCD5FF11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D17038E-21C4-420C-AB89-3DDD80DE8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EC3E6F-7381-4F54-BCB6-97E5CE136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9FDD8C-EC59-406F-A95B-57E7EA0E8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6586F7-B3D9-4C0C-9B08-F0C1C1A8E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8419868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A6B4A8-54CA-4EC1-8B7C-A471AFC38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F1CDCB-B027-410F-BED2-9F14B8F8A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FB7322-33DA-4448-9D82-0B6D3178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FD3333-9FA2-49B7-8F67-0274C317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2C94C71-C53A-42AF-966D-6249FFF15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8642441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8B6D6-A40D-4D9B-A636-7F8C16699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B29DB6B-21A8-430F-A389-6709106BD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E7D1CB-C2D7-4B83-A1B8-340650627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C4E10DA-24EB-4708-8B75-FC7570D60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E4EA77-C3A8-4F7D-80D8-BC8482BAD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8518344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F41812-D789-4D94-BE9D-239867A1E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95058E-2990-46E1-A74B-A15C69361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57816C-FDF3-4563-92F5-EF632AEF2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248FDB-4486-4B99-BA19-A08D5FE11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B7A318F-8CE8-4D37-82F8-FFBF41418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3FFEF45-C037-42B6-8492-B82F6C265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143379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D34C6-3F39-4D12-B266-32D6EF82A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47B861-691D-4FEF-9974-03E9AF4E0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5A542E-975C-4D39-958B-B50BFFC4D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4732B76-0FBB-4575-B17F-3723056EEF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A2B3489-E0A8-4A49-8F01-4379A201A0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4429C44-6F82-44F7-8451-6E07793B0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6F78494-FC46-4DAE-81B6-EDBC396D9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A138EA7-D69B-412B-84DB-BBBE95483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413534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89B9D8-3D9F-49FA-9014-589A5C4B6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 dirty="0"/>
              <a:t>Inserte Título</a:t>
            </a:r>
            <a:endParaRPr lang="es-EC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80A75BD-6622-4324-B685-534AB3552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0E86E0F-63D3-4635-AF3D-05750C630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D745C01-1F75-46ED-8774-5C1C4C470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63806B7E-38F7-483B-B1D4-0BC3F25190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43200" y="2609850"/>
            <a:ext cx="6610350" cy="1752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s-ES" dirty="0"/>
              <a:t>Inserte Subtitulo</a:t>
            </a:r>
          </a:p>
        </p:txBody>
      </p:sp>
    </p:spTree>
    <p:extLst>
      <p:ext uri="{BB962C8B-B14F-4D97-AF65-F5344CB8AC3E}">
        <p14:creationId xmlns:p14="http://schemas.microsoft.com/office/powerpoint/2010/main" val="6183352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A9808D1-73CB-4DF9-8731-A40EF0B7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CF30845-F16B-4252-A086-31000F2A9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3E7AA0D-A85B-437B-8EE6-06A1D2D51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0593155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3488D0-F994-4C3A-890A-D1177B51D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F88586-11C0-4DF8-AA54-0302FE75E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B35FE70-DF87-4A7E-90A7-0E9E91C6DA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00E2435-BC46-4A75-AF26-0D777B4BF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CE0EFD5-2A08-4176-A144-F892BDED7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ADE40E-916C-4BC1-85F9-2AD71292F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9706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14400" y="1825625"/>
            <a:ext cx="10439400" cy="4351338"/>
          </a:xfrm>
        </p:spPr>
        <p:txBody>
          <a:bodyPr/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969E-F1A0-9447-BE00-7A9F4C72FE40}" type="datetime1">
              <a:rPr lang="es-EC" smtClean="0"/>
              <a:t>8/11/2022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‹Nº›</a:t>
            </a:fld>
            <a:endParaRPr lang="es-ES_tradnl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119467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5DBD36-09A7-40E7-94FB-214C1A14E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1B89C22-95A8-4D79-8AAB-F6139EAEF6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36FFDBC-FCB7-458A-B504-5E9B63FAF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7CFAFB-CE5A-404F-9F98-476BB1CE0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CB48D5-8E9E-4DFF-9710-136E042A9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C2593B1-DF53-4450-8023-D3B62A9E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7120945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A5A6D0-8A6B-4B96-A95F-A30F6FC6B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3768022-F92D-4B5D-8E3E-4C150F94AC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51BF30-2F7B-419D-8314-3BD5593C0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23FE2C9-00FE-441E-90B1-EFF893B9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FFD97B-585D-491C-A9DB-A1CC9BB9C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962489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4F1547C-21DC-4A2C-9AD8-3CCC264D3F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33137EB-7AEB-4A87-8A81-4AEE4AFBA6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0F78FB-9409-4FAC-AED8-220EF8370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EDCCBE-2CAA-4F54-B2CD-711D3CFF0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44E3C1A-2003-4E3E-8BD8-B6A54AD0D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060527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A2BFE-F1C8-9747-82F2-639868471342}" type="datetime1">
              <a:rPr lang="es-EC" smtClean="0"/>
              <a:t>8/11/2022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Universidad Politécnica Salesiana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‹Nº›</a:t>
            </a:fld>
            <a:endParaRPr lang="es-ES_tradnl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D2476127-0B66-42A0-AF46-B303232674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481026"/>
            <a:ext cx="10515600" cy="914511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 dirty="0"/>
              <a:t>Título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07473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1A4EF8-F9C2-4151-8685-E02495464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EFC435F-A33D-41AE-84A1-669DF4900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686BF-D106-FA48-B48F-39FCB1F78C23}" type="datetime1">
              <a:rPr lang="es-EC" smtClean="0"/>
              <a:pPr/>
              <a:t>8/11/2022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000940F-B721-49B4-8790-E5864FE61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A0CA516-F674-4FDE-AA92-C8795A815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09568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5032" y="1093048"/>
            <a:ext cx="1042241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25032" y="4185419"/>
            <a:ext cx="1042241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48EA-383A-C04A-9111-EE60E8ADD3C1}" type="datetime1">
              <a:rPr lang="es-EC" smtClean="0"/>
              <a:t>8/11/2022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Universidad Politécnica Salesiana 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8166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3262" y="786809"/>
            <a:ext cx="10515600" cy="1084636"/>
          </a:xfrm>
        </p:spPr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s-ES" dirty="0"/>
              <a:t>Haga clic para modificar el estilo de título del patrón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923262" y="2006382"/>
            <a:ext cx="5181600" cy="4215031"/>
          </a:xfrm>
        </p:spPr>
        <p:txBody>
          <a:bodyPr/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57262" y="2006382"/>
            <a:ext cx="5181600" cy="4215031"/>
          </a:xfrm>
        </p:spPr>
        <p:txBody>
          <a:bodyPr/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3278A-1EDE-7146-AEAC-1FA3726D43DE}" type="datetime1">
              <a:rPr lang="es-EC" smtClean="0"/>
              <a:t>8/11/2022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Universidad Politécnica Salesiana 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9834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4850" y="808074"/>
            <a:ext cx="10515600" cy="1031474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24850" y="183002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924850" y="2653935"/>
            <a:ext cx="5157787" cy="354484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257262" y="183002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257262" y="2653935"/>
            <a:ext cx="5183188" cy="354484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B390A-F70A-9549-ABFA-DF3C9D33933C}" type="datetime1">
              <a:rPr lang="es-EC" smtClean="0"/>
              <a:t>8/11/2022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Universidad Politécnica Salesiana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82355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3262" y="786809"/>
            <a:ext cx="10515600" cy="108463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4BC82E-7D7D-9F44-BD44-E8E1C1658654}" type="datetime1">
              <a:rPr lang="es-EC" smtClean="0"/>
              <a:pPr/>
              <a:t>8/11/2022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_tradnl" dirty="0"/>
              <a:t>Universidad Politécnica Salesiana 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8FB9F10-5802-B44A-A37D-B0795F1F681F}" type="slidenum">
              <a:rPr lang="es-ES_tradnl" smtClean="0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534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46117" y="839971"/>
            <a:ext cx="3932237" cy="130248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839971"/>
            <a:ext cx="6172200" cy="511407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946117" y="214246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BB88-8718-D24F-9797-1F8561AEAD2E}" type="datetime1">
              <a:rPr lang="es-EC" smtClean="0"/>
              <a:t>8/11/2022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Universidad Politécnica Salesiana 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67930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776176"/>
            <a:ext cx="10515600" cy="914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664686BF-D106-FA48-B48F-39FCB1F78C23}" type="datetime1">
              <a:rPr lang="es-EC" smtClean="0"/>
              <a:pPr/>
              <a:t>8/11/2022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s-ES_tradnl" dirty="0"/>
              <a:t>Universidad Politécnica Salesiana 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58FB9F10-5802-B44A-A37D-B0795F1F681F}" type="slidenum">
              <a:rPr lang="es-ES_tradnl" smtClean="0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84612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9" r:id="rId4"/>
    <p:sldLayoutId id="2147483651" r:id="rId5"/>
    <p:sldLayoutId id="2147483652" r:id="rId6"/>
    <p:sldLayoutId id="2147483653" r:id="rId7"/>
    <p:sldLayoutId id="2147483654" r:id="rId8"/>
    <p:sldLayoutId id="2147483656" r:id="rId9"/>
    <p:sldLayoutId id="2147483657" r:id="rId10"/>
    <p:sldLayoutId id="2147483658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CE36FAC-D5AE-49F2-94BE-17AFBC5A6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E2065C0-E4EB-4454-B2A8-04B8F8F5E2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6A2755-F57C-4BEF-B472-C1118C6E5A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24FCF-1450-4552-854D-28A5D95961FB}" type="datetimeFigureOut">
              <a:rPr lang="es-EC" smtClean="0"/>
              <a:t>8/11/2022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E120471-3F16-485D-B9AE-3DF3056B0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DAC8F9-74CA-46C4-AD04-D3D2B2161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851F7-00FE-4178-BD77-32E1A5B3237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022024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nc-nd/4.0/deed.e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29796" y="0"/>
            <a:ext cx="2762205" cy="6858000"/>
          </a:xfrm>
          <a:prstGeom prst="rect">
            <a:avLst/>
          </a:prstGeom>
          <a:solidFill>
            <a:srgbClr val="0D1842"/>
          </a:solidFill>
        </p:spPr>
      </p:sp>
      <p:sp>
        <p:nvSpPr>
          <p:cNvPr id="4" name="TextBox 4"/>
          <p:cNvSpPr txBox="1"/>
          <p:nvPr/>
        </p:nvSpPr>
        <p:spPr>
          <a:xfrm>
            <a:off x="792714" y="2163067"/>
            <a:ext cx="6919219" cy="23525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s-EC" sz="7200" dirty="0"/>
              <a:t>Diseño</a:t>
            </a:r>
            <a:br>
              <a:rPr lang="es-EC" sz="7200" dirty="0"/>
            </a:br>
            <a:r>
              <a:rPr lang="es-EC" sz="7200" dirty="0"/>
              <a:t>interactivo de</a:t>
            </a:r>
            <a:br>
              <a:rPr lang="es-EC" sz="7200" dirty="0"/>
            </a:br>
            <a:r>
              <a:rPr lang="es-EC" sz="7200" dirty="0"/>
              <a:t>aplicaciones Web</a:t>
            </a:r>
            <a:endParaRPr lang="en-US" sz="6667" spc="-133" dirty="0">
              <a:solidFill>
                <a:srgbClr val="0D1842"/>
              </a:solidFill>
              <a:latin typeface="Archivo Black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85800" y="5899808"/>
            <a:ext cx="5963642" cy="258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08"/>
              </a:lnSpc>
            </a:pPr>
            <a:r>
              <a:rPr lang="en-US" sz="1600" b="1" spc="59" dirty="0">
                <a:solidFill>
                  <a:srgbClr val="FFFBF5"/>
                </a:solidFill>
                <a:latin typeface="Arimo"/>
              </a:rPr>
              <a:t>2022  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5624723"/>
            <a:ext cx="6919220" cy="45613"/>
          </a:xfrm>
          <a:prstGeom prst="rect">
            <a:avLst/>
          </a:prstGeom>
          <a:solidFill>
            <a:srgbClr val="0D1842"/>
          </a:solidFill>
        </p:spPr>
      </p:sp>
      <p:pic>
        <p:nvPicPr>
          <p:cNvPr id="11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68867" y="530285"/>
            <a:ext cx="3512960" cy="966064"/>
          </a:xfrm>
          <a:prstGeom prst="rect">
            <a:avLst/>
          </a:prstGeom>
        </p:spPr>
      </p:pic>
      <p:pic>
        <p:nvPicPr>
          <p:cNvPr id="13" name="Imagen 12">
            <a:hlinkClick r:id="rId3" tooltip="Licencia de uso"/>
            <a:extLst>
              <a:ext uri="{FF2B5EF4-FFF2-40B4-BE49-F238E27FC236}">
                <a16:creationId xmlns:a16="http://schemas.microsoft.com/office/drawing/2014/main" id="{26504D11-8911-48C6-AE21-2647F58E8006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711933" y="6058582"/>
            <a:ext cx="1349640" cy="471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6704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10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C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544" y="1350794"/>
            <a:ext cx="9629775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96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11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Mapa de navegación</a:t>
            </a:r>
            <a:endParaRPr lang="es-EC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333" y="2490536"/>
            <a:ext cx="8793217" cy="284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658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12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Prototipado</a:t>
            </a:r>
            <a:endParaRPr lang="es-EC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536" y="1690687"/>
            <a:ext cx="2724150" cy="521017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4565" y="1581150"/>
            <a:ext cx="2828925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13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5541058"/>
              </p:ext>
            </p:extLst>
          </p:nvPr>
        </p:nvGraphicFramePr>
        <p:xfrm>
          <a:off x="914400" y="1825625"/>
          <a:ext cx="104394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13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Pruebas de Usabilidad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543752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0900" y="3517424"/>
            <a:ext cx="5410200" cy="2247900"/>
          </a:xfrm>
          <a:prstGeom prst="rect">
            <a:avLst/>
          </a:prstGeom>
        </p:spPr>
      </p:pic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14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Mensajes </a:t>
            </a:r>
            <a:r>
              <a:rPr lang="es-MX" dirty="0" err="1"/>
              <a:t>Bootstrap</a:t>
            </a:r>
            <a:endParaRPr lang="es-EC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875" y="2200275"/>
            <a:ext cx="8096250" cy="10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435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15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Diseño de la interfaz gráfica</a:t>
            </a:r>
            <a:endParaRPr lang="es-EC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417" y="1593045"/>
            <a:ext cx="7035165" cy="476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756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16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C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13375" r="12750"/>
          <a:stretch/>
        </p:blipFill>
        <p:spPr>
          <a:xfrm>
            <a:off x="1950720" y="806292"/>
            <a:ext cx="7772400" cy="591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4123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Creación de </a:t>
            </a:r>
            <a:r>
              <a:rPr lang="es-MX" dirty="0" err="1"/>
              <a:t>buyer</a:t>
            </a:r>
            <a:r>
              <a:rPr lang="es-MX" dirty="0"/>
              <a:t> persona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C" dirty="0"/>
              <a:t>Una </a:t>
            </a:r>
            <a:r>
              <a:rPr lang="es-EC" dirty="0" err="1"/>
              <a:t>Buyer</a:t>
            </a:r>
            <a:r>
              <a:rPr lang="es-EC" dirty="0"/>
              <a:t> Persona es un perfil ficticio basado en datos reales de clientes, es la personificación del cliente ideal de tu empresa. Es la base de toda la estrategia de Marketing Digital y producción de contenidos. A diferencia del público objetivo que es genérico, la </a:t>
            </a:r>
            <a:r>
              <a:rPr lang="es-EC" dirty="0" err="1"/>
              <a:t>buyer</a:t>
            </a:r>
            <a:r>
              <a:rPr lang="es-EC" dirty="0"/>
              <a:t> persona tiene características específicas.</a:t>
            </a:r>
          </a:p>
          <a:p>
            <a:r>
              <a:rPr lang="es-EC" dirty="0"/>
              <a:t>Para crear la </a:t>
            </a:r>
            <a:r>
              <a:rPr lang="es-EC" dirty="0" err="1"/>
              <a:t>buyer</a:t>
            </a:r>
            <a:r>
              <a:rPr lang="es-EC" dirty="0"/>
              <a:t> persona, es necesario investigar:</a:t>
            </a:r>
          </a:p>
          <a:p>
            <a:pPr lvl="1" fontAlgn="base"/>
            <a:r>
              <a:rPr lang="es-EC" dirty="0"/>
              <a:t>quiénes son tus clientes;</a:t>
            </a:r>
          </a:p>
          <a:p>
            <a:pPr lvl="1" fontAlgn="base"/>
            <a:r>
              <a:rPr lang="es-EC" dirty="0"/>
              <a:t>cuál es su trabajo;</a:t>
            </a:r>
          </a:p>
          <a:p>
            <a:pPr lvl="1" fontAlgn="base"/>
            <a:r>
              <a:rPr lang="es-EC" dirty="0"/>
              <a:t>qué hacen durante el día;</a:t>
            </a:r>
          </a:p>
          <a:p>
            <a:pPr lvl="1" fontAlgn="base"/>
            <a:r>
              <a:rPr lang="es-EC" dirty="0"/>
              <a:t>cómo se informan;</a:t>
            </a:r>
          </a:p>
          <a:p>
            <a:pPr lvl="1" fontAlgn="base"/>
            <a:r>
              <a:rPr lang="es-EC" dirty="0"/>
              <a:t>cuáles son sus mayores necesidades.</a:t>
            </a:r>
          </a:p>
          <a:p>
            <a:endParaRPr lang="es-EC" dirty="0"/>
          </a:p>
          <a:p>
            <a:r>
              <a:rPr lang="es-EC" dirty="0"/>
              <a:t>https://www.hubspot.es/make-my-persona</a:t>
            </a:r>
          </a:p>
        </p:txBody>
      </p:sp>
    </p:spTree>
    <p:extLst>
      <p:ext uri="{BB962C8B-B14F-4D97-AF65-F5344CB8AC3E}">
        <p14:creationId xmlns:p14="http://schemas.microsoft.com/office/powerpoint/2010/main" val="1277604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18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Pruebas de usabilidad</a:t>
            </a:r>
            <a:endParaRPr lang="es-EC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401" y="1825625"/>
            <a:ext cx="8164799" cy="439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478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Prueba de contenido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/>
              <a:t>Esta prueba intenta descubrir los errores en el contenido.</a:t>
            </a:r>
          </a:p>
          <a:p>
            <a:pPr algn="just"/>
            <a:r>
              <a:rPr lang="es-MX" dirty="0"/>
              <a:t>Descubrir errores tipográficos, equívocos gramaticales, errores en la consistencia del contenido, inexactitudes en las representaciones gráficas y fallas en las referencias cruzadas.</a:t>
            </a:r>
          </a:p>
          <a:p>
            <a:pPr algn="just"/>
            <a:r>
              <a:rPr lang="es-MX" dirty="0"/>
              <a:t>También es importante verificar el contenido dinámico almacenado en la base de datos</a:t>
            </a:r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EC" dirty="0"/>
          </a:p>
        </p:txBody>
      </p:sp>
      <p:pic>
        <p:nvPicPr>
          <p:cNvPr id="1026" name="Picture 2" descr="El tremendo error ortográfico de la Revista Semana - narino.inf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655" y="4125468"/>
            <a:ext cx="5432425" cy="2958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7407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3D466A76-B726-49DF-AADD-2E52D61E6D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CD777F9-B1C8-4CCA-8AB9-B81545078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25347" y="6378515"/>
            <a:ext cx="4114800" cy="365125"/>
          </a:xfrm>
        </p:spPr>
        <p:txBody>
          <a:bodyPr/>
          <a:lstStyle/>
          <a:p>
            <a:r>
              <a:rPr lang="es-ES_tradnl" dirty="0"/>
              <a:t>Universidad Politécnica Salesiana 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16C62D2E-DD21-4A01-AF2E-8663BA1EBE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3350" y="114360"/>
            <a:ext cx="2291997" cy="63029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F68C003-C344-4889-9A76-056AE95B9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850" y="0"/>
            <a:ext cx="5772150" cy="6858000"/>
          </a:xfrm>
          <a:prstGeom prst="rect">
            <a:avLst/>
          </a:pr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5AFA0E2-4443-4C44-82DE-07E18F9E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2</a:t>
            </a:fld>
            <a:endParaRPr lang="es-ES_tradnl" dirty="0"/>
          </a:p>
        </p:txBody>
      </p:sp>
      <p:sp>
        <p:nvSpPr>
          <p:cNvPr id="9" name="Título 4">
            <a:extLst>
              <a:ext uri="{FF2B5EF4-FFF2-40B4-BE49-F238E27FC236}">
                <a16:creationId xmlns:a16="http://schemas.microsoft.com/office/drawing/2014/main" id="{E47E812A-9922-4A48-BA9F-9A3411AF7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050" y="1177763"/>
            <a:ext cx="6419850" cy="914511"/>
          </a:xfrm>
        </p:spPr>
        <p:txBody>
          <a:bodyPr/>
          <a:lstStyle/>
          <a:p>
            <a:r>
              <a:rPr lang="es-ES" b="1" dirty="0"/>
              <a:t>Contenidos</a:t>
            </a:r>
            <a:endParaRPr lang="es-EC" b="1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3D2D7EDE-5391-4B9D-AB91-EDCC3FF855D9}"/>
              </a:ext>
            </a:extLst>
          </p:cNvPr>
          <p:cNvSpPr/>
          <p:nvPr/>
        </p:nvSpPr>
        <p:spPr>
          <a:xfrm>
            <a:off x="-19050" y="2332174"/>
            <a:ext cx="6419850" cy="24335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vo</a:t>
            </a:r>
            <a:endParaRPr lang="es-EC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FC8D954-06FB-4831-809F-DEFF347E3C72}"/>
              </a:ext>
            </a:extLst>
          </p:cNvPr>
          <p:cNvSpPr txBox="1"/>
          <p:nvPr/>
        </p:nvSpPr>
        <p:spPr>
          <a:xfrm>
            <a:off x="533400" y="2496489"/>
            <a:ext cx="5734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latin typeface="+mj-lt"/>
                <a:cs typeface="Aharoni" panose="020B0604020202020204" pitchFamily="2" charset="-79"/>
              </a:rPr>
              <a:t>Diseño interactivo de aplicaciones web</a:t>
            </a:r>
            <a:endParaRPr lang="es-EC" sz="2800" b="1" dirty="0">
              <a:latin typeface="+mj-lt"/>
              <a:cs typeface="Aharoni" panose="020B0604020202020204" pitchFamily="2" charset="-79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8769E7E-3E3D-4149-9B26-14260D9DF2AD}"/>
              </a:ext>
            </a:extLst>
          </p:cNvPr>
          <p:cNvSpPr txBox="1"/>
          <p:nvPr/>
        </p:nvSpPr>
        <p:spPr>
          <a:xfrm>
            <a:off x="533401" y="3270037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dirty="0"/>
              <a:t>2.1 Herramientas y </a:t>
            </a:r>
            <a:r>
              <a:rPr lang="es-EC" dirty="0" err="1"/>
              <a:t>frameworks</a:t>
            </a:r>
            <a:endParaRPr lang="es-EC" dirty="0"/>
          </a:p>
          <a:p>
            <a:r>
              <a:rPr lang="es-EC" dirty="0"/>
              <a:t>2.2 Intercambio y consumo de datos</a:t>
            </a:r>
          </a:p>
        </p:txBody>
      </p:sp>
    </p:spTree>
    <p:extLst>
      <p:ext uri="{BB962C8B-B14F-4D97-AF65-F5344CB8AC3E}">
        <p14:creationId xmlns:p14="http://schemas.microsoft.com/office/powerpoint/2010/main" val="2230078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Prueba de la interfaz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/>
              <a:t>La prueba de interfaz ejercita los mecanismos de interacción y valida los aspectos estéticos de la interfaz de usuario.</a:t>
            </a:r>
          </a:p>
          <a:p>
            <a:pPr algn="just"/>
            <a:r>
              <a:rPr lang="es-MX" dirty="0"/>
              <a:t>El objetivo es descubrir los errores que resultan de una pobre implementación de interacción.</a:t>
            </a:r>
          </a:p>
          <a:p>
            <a:pPr algn="just"/>
            <a:r>
              <a:rPr lang="es-MX" dirty="0"/>
              <a:t>Verificar combinación de colores, tipos de letras, resolución de imágenes o iconos.</a:t>
            </a:r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EC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1" y="4195615"/>
            <a:ext cx="4794884" cy="352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47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82426559-5D49-E1F1-C552-911E90D1D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ES" b="0" i="0" dirty="0">
                <a:solidFill>
                  <a:srgbClr val="171923"/>
                </a:solidFill>
                <a:effectLst/>
                <a:latin typeface="inter"/>
              </a:rPr>
              <a:t>El Framework es una especie de </a:t>
            </a:r>
            <a:r>
              <a:rPr lang="es-ES" b="1" i="0" dirty="0">
                <a:solidFill>
                  <a:srgbClr val="171923"/>
                </a:solidFill>
                <a:effectLst/>
                <a:latin typeface="inter"/>
              </a:rPr>
              <a:t>plantilla</a:t>
            </a:r>
            <a:r>
              <a:rPr lang="es-ES" b="0" i="0" dirty="0">
                <a:solidFill>
                  <a:srgbClr val="171923"/>
                </a:solidFill>
                <a:effectLst/>
                <a:latin typeface="inter"/>
              </a:rPr>
              <a:t>, un</a:t>
            </a:r>
            <a:r>
              <a:rPr lang="es-ES" b="1" i="0" dirty="0">
                <a:solidFill>
                  <a:srgbClr val="171923"/>
                </a:solidFill>
                <a:effectLst/>
                <a:latin typeface="inter"/>
              </a:rPr>
              <a:t> esquema conceptual,</a:t>
            </a:r>
            <a:r>
              <a:rPr lang="es-ES" b="0" i="0" dirty="0">
                <a:solidFill>
                  <a:srgbClr val="171923"/>
                </a:solidFill>
                <a:effectLst/>
                <a:latin typeface="inter"/>
              </a:rPr>
              <a:t> que simplifica la elaboración de una tarea, ya que solo es necesario complementarlo de acuerdo a lo que se quiere realizar.</a:t>
            </a:r>
          </a:p>
          <a:p>
            <a:pPr algn="just"/>
            <a:r>
              <a:rPr lang="es-ES" b="0" i="0" dirty="0">
                <a:solidFill>
                  <a:srgbClr val="111111"/>
                </a:solidFill>
                <a:effectLst/>
                <a:latin typeface="Open Sans" panose="020B0606030504020204" pitchFamily="34" charset="0"/>
              </a:rPr>
              <a:t>Un </a:t>
            </a:r>
            <a:r>
              <a:rPr lang="es-ES" b="1" i="0" dirty="0" err="1">
                <a:solidFill>
                  <a:srgbClr val="111111"/>
                </a:solidFill>
                <a:effectLst/>
                <a:latin typeface="Open Sans" panose="020B0606030504020204" pitchFamily="34" charset="0"/>
              </a:rPr>
              <a:t>framework</a:t>
            </a:r>
            <a:r>
              <a:rPr lang="es-ES" b="0" i="0" dirty="0">
                <a:solidFill>
                  <a:srgbClr val="111111"/>
                </a:solidFill>
                <a:effectLst/>
                <a:latin typeface="Open Sans" panose="020B0606030504020204" pitchFamily="34" charset="0"/>
              </a:rPr>
              <a:t> es un marco o esquema de trabajo generalmente utilizado por programadores para realizar el desarrollo de software. Utilizar un </a:t>
            </a:r>
            <a:r>
              <a:rPr lang="es-ES" b="0" i="0" dirty="0" err="1">
                <a:solidFill>
                  <a:srgbClr val="111111"/>
                </a:solidFill>
                <a:effectLst/>
                <a:latin typeface="Open Sans" panose="020B0606030504020204" pitchFamily="34" charset="0"/>
              </a:rPr>
              <a:t>framework</a:t>
            </a:r>
            <a:r>
              <a:rPr lang="es-ES" b="0" i="0" dirty="0">
                <a:solidFill>
                  <a:srgbClr val="111111"/>
                </a:solidFill>
                <a:effectLst/>
                <a:latin typeface="Open Sans" panose="020B0606030504020204" pitchFamily="34" charset="0"/>
              </a:rPr>
              <a:t> permite agilizar los procesos de desarrollo ya que evita tener que escribir código de forma repetitiva, asegura unas buenas prácticas y la consistencia del código.</a:t>
            </a:r>
            <a:endParaRPr lang="es-EC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70DEE06-962D-3E43-7053-7AAFAAABE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6972E13-C31C-3B24-D54C-0DEBCDA51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21</a:t>
            </a:fld>
            <a:endParaRPr lang="es-ES_tradnl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B55DED9-42AE-B39E-9E99-69CCF5C65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Framework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895292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Marcador de contenido 5">
            <a:extLst>
              <a:ext uri="{FF2B5EF4-FFF2-40B4-BE49-F238E27FC236}">
                <a16:creationId xmlns:a16="http://schemas.microsoft.com/office/drawing/2014/main" id="{CB4061C1-AC25-7389-CD8E-6442E42DE6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0937080"/>
              </p:ext>
            </p:extLst>
          </p:nvPr>
        </p:nvGraphicFramePr>
        <p:xfrm>
          <a:off x="914400" y="1825625"/>
          <a:ext cx="104394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DFC4EBB-E7AC-33CC-16E5-01461497F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0AECF85-B72B-A49A-434A-44CEBDE73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22</a:t>
            </a:fld>
            <a:endParaRPr lang="es-ES_tradnl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58E04527-7BB8-12C9-C321-1F2E0C57C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Tipos </a:t>
            </a:r>
            <a:r>
              <a:rPr lang="es-ES" dirty="0" err="1"/>
              <a:t>Frameworks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5300592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3614F094-DDF0-A12C-620B-E5859D907B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2111B39-D2AD-7410-C256-3C5A7A04D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7F2136F-F94E-3A5F-9031-53839EBC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23</a:t>
            </a:fld>
            <a:endParaRPr lang="es-ES_tradnl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BB94A4C9-B7B1-AF94-7201-A65DD48AD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Angular</a:t>
            </a:r>
            <a:endParaRPr lang="es-EC" dirty="0"/>
          </a:p>
        </p:txBody>
      </p:sp>
      <p:pic>
        <p:nvPicPr>
          <p:cNvPr id="1026" name="Picture 2" descr="Angular (framework) - Wikipedia, la enciclopedia libre">
            <a:extLst>
              <a:ext uri="{FF2B5EF4-FFF2-40B4-BE49-F238E27FC236}">
                <a16:creationId xmlns:a16="http://schemas.microsoft.com/office/drawing/2014/main" id="{6EE07B0D-A5F6-4FA6-6403-A134E309F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1" y="369359"/>
            <a:ext cx="1456266" cy="1456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hat is Angular?. Angular is a Javascript framework… | by Thomas Wilfred |  Medium">
            <a:extLst>
              <a:ext uri="{FF2B5EF4-FFF2-40B4-BE49-F238E27FC236}">
                <a16:creationId xmlns:a16="http://schemas.microsoft.com/office/drawing/2014/main" id="{E16C3E7C-1BBC-E431-9055-7E3920F42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991" y="1690687"/>
            <a:ext cx="7076017" cy="4751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61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2.2 Formatos de intercambio de datos</a:t>
            </a:r>
            <a:endParaRPr lang="es-EC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8727219"/>
              </p:ext>
            </p:extLst>
          </p:nvPr>
        </p:nvGraphicFramePr>
        <p:xfrm>
          <a:off x="2039938" y="1233431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40723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Tipos de Datos</a:t>
            </a:r>
            <a:endParaRPr lang="es-EC" dirty="0"/>
          </a:p>
        </p:txBody>
      </p:sp>
      <p:graphicFrame>
        <p:nvGraphicFramePr>
          <p:cNvPr id="5" name="Diagrama 4"/>
          <p:cNvGraphicFramePr/>
          <p:nvPr/>
        </p:nvGraphicFramePr>
        <p:xfrm>
          <a:off x="3601156" y="71509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4330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Estructura de JSON</a:t>
            </a:r>
            <a:endParaRPr lang="es-EC" dirty="0"/>
          </a:p>
        </p:txBody>
      </p:sp>
      <p:pic>
        <p:nvPicPr>
          <p:cNvPr id="4" name="Marcador de contenido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337" y="1890824"/>
            <a:ext cx="5648325" cy="468630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4045267" y="2019301"/>
            <a:ext cx="942975" cy="257186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6" name="Rectángulo 5"/>
          <p:cNvSpPr/>
          <p:nvPr/>
        </p:nvSpPr>
        <p:spPr>
          <a:xfrm>
            <a:off x="4988242" y="2019301"/>
            <a:ext cx="1828800" cy="2667000"/>
          </a:xfrm>
          <a:prstGeom prst="rect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7" name="Flecha derecha 6"/>
          <p:cNvSpPr/>
          <p:nvPr/>
        </p:nvSpPr>
        <p:spPr>
          <a:xfrm rot="10800000">
            <a:off x="5211127" y="2019301"/>
            <a:ext cx="742950" cy="2096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8" name="Flecha derecha 7"/>
          <p:cNvSpPr/>
          <p:nvPr/>
        </p:nvSpPr>
        <p:spPr>
          <a:xfrm rot="10800000">
            <a:off x="6944200" y="2249976"/>
            <a:ext cx="742950" cy="2096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9" name="Flecha derecha 8"/>
          <p:cNvSpPr/>
          <p:nvPr/>
        </p:nvSpPr>
        <p:spPr>
          <a:xfrm rot="10800000">
            <a:off x="7039927" y="4276668"/>
            <a:ext cx="742950" cy="2096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806320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Métodos HTTP</a:t>
            </a:r>
            <a:endParaRPr lang="es-EC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2788" y="2517987"/>
            <a:ext cx="7053082" cy="262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2428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Métodos HTTP</a:t>
            </a:r>
            <a:endParaRPr lang="es-EC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10616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/>
          </a:p>
        </p:txBody>
      </p:sp>
      <p:pic>
        <p:nvPicPr>
          <p:cNvPr id="1026" name="Picture 2" descr="REST - CRU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1" y="1825625"/>
            <a:ext cx="9466438" cy="4410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9655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310C9C27-1CA8-46CB-A9BC-DAEF7DD55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ABC10C3-5DB4-4722-930B-0D8330D37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29C7E36-225A-492B-AA68-6177005C6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3</a:t>
            </a:fld>
            <a:endParaRPr lang="es-ES_tradnl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8B8C80AE-8DDF-4C8F-9ADE-E292FC8BF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C" dirty="0"/>
              <a:t>2.1 Herramientas y </a:t>
            </a:r>
            <a:r>
              <a:rPr lang="es-EC" dirty="0" err="1"/>
              <a:t>frameworks</a:t>
            </a:r>
            <a:endParaRPr lang="es-EC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13438" r="13438" b="3659"/>
          <a:stretch/>
        </p:blipFill>
        <p:spPr>
          <a:xfrm>
            <a:off x="1638300" y="1673"/>
            <a:ext cx="8915400" cy="660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556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4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Fases del diseño de interfaz gráfica UI</a:t>
            </a:r>
            <a:endParaRPr lang="es-EC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13750" t="3977" r="13375" b="3755"/>
          <a:stretch/>
        </p:blipFill>
        <p:spPr>
          <a:xfrm>
            <a:off x="2484120" y="1579348"/>
            <a:ext cx="7223759" cy="514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546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Marcador de contenido 5">
            <a:extLst>
              <a:ext uri="{FF2B5EF4-FFF2-40B4-BE49-F238E27FC236}">
                <a16:creationId xmlns:a16="http://schemas.microsoft.com/office/drawing/2014/main" id="{CBD263B2-059B-4CF2-4FCC-B131F5ACFC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7167250"/>
              </p:ext>
            </p:extLst>
          </p:nvPr>
        </p:nvGraphicFramePr>
        <p:xfrm>
          <a:off x="914400" y="1825625"/>
          <a:ext cx="104394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5B414FE-45DD-FE43-4355-63C91041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BDF27E0-304A-1FBF-F9BA-57D8EDF3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5</a:t>
            </a:fld>
            <a:endParaRPr lang="es-ES_tradnl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BAF96E61-A7C9-2AD3-4D99-FE265279D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Fases del diseño de una interfaz gráfica UI 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002966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6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C"/>
          </a:p>
        </p:txBody>
      </p:sp>
      <p:pic>
        <p:nvPicPr>
          <p:cNvPr id="2050" name="Picture 2" descr="elementos arquitectura de usuari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147" y="776176"/>
            <a:ext cx="7710417" cy="5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990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1. Requerimientos</a:t>
            </a:r>
            <a:endParaRPr lang="es-EC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7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 diseño de UI- </a:t>
            </a:r>
            <a:r>
              <a:rPr lang="es-MX" dirty="0" err="1"/>
              <a:t>user</a:t>
            </a:r>
            <a:r>
              <a:rPr lang="es-MX" dirty="0"/>
              <a:t> interface</a:t>
            </a:r>
            <a:endParaRPr lang="es-EC" dirty="0"/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2123093854"/>
              </p:ext>
            </p:extLst>
          </p:nvPr>
        </p:nvGraphicFramePr>
        <p:xfrm>
          <a:off x="2702560" y="2214457"/>
          <a:ext cx="7401560" cy="41418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1215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8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Perfiles de usuario</a:t>
            </a:r>
            <a:endParaRPr lang="es-EC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150" y="2078890"/>
            <a:ext cx="5688330" cy="345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760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/>
              <a:t>Universidad Politécnica Salesiana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9F10-5802-B44A-A37D-B0795F1F681F}" type="slidenum">
              <a:rPr lang="es-ES_tradnl" smtClean="0"/>
              <a:t>9</a:t>
            </a:fld>
            <a:endParaRPr lang="es-ES_tradnl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Arquitectura de la información</a:t>
            </a:r>
            <a:endParaRPr lang="es-EC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25" y="1646238"/>
            <a:ext cx="958215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8165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ocumentos Teología" id="{374AE4D4-967A-CC4B-B9D8-774927A7BEA3}" vid="{FABC7E41-959C-8E40-9F85-56AEBB8B46A8}"/>
    </a:ext>
  </a:extLst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4070ECFA47E014E86C7B55BB6CFEA02" ma:contentTypeVersion="10" ma:contentTypeDescription="Crear nuevo documento." ma:contentTypeScope="" ma:versionID="aadb82ad53184eb8d3989a11a3b3596a">
  <xsd:schema xmlns:xsd="http://www.w3.org/2001/XMLSchema" xmlns:xs="http://www.w3.org/2001/XMLSchema" xmlns:p="http://schemas.microsoft.com/office/2006/metadata/properties" xmlns:ns2="ac64be89-d964-47c4-a729-0b2aa0cb72d9" xmlns:ns3="135f36ae-92d1-4043-89f4-94e617044bb4" targetNamespace="http://schemas.microsoft.com/office/2006/metadata/properties" ma:root="true" ma:fieldsID="3a9e4bac112ada7b254e495575c6206e" ns2:_="" ns3:_="">
    <xsd:import namespace="ac64be89-d964-47c4-a729-0b2aa0cb72d9"/>
    <xsd:import namespace="135f36ae-92d1-4043-89f4-94e617044bb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64be89-d964-47c4-a729-0b2aa0cb72d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5f36ae-92d1-4043-89f4-94e617044b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C1A0F73-1622-4006-8F51-671A3D5BD8FB}">
  <ds:schemaRefs>
    <ds:schemaRef ds:uri="ac64be89-d964-47c4-a729-0b2aa0cb72d9"/>
    <ds:schemaRef ds:uri="http://purl.org/dc/dcmitype/"/>
    <ds:schemaRef ds:uri="http://purl.org/dc/terms/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135f36ae-92d1-4043-89f4-94e617044bb4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C9A0018-AC9A-4BD9-BF00-96BA64AE620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AAE9440-A5C9-4347-BE8E-BD47173C0C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c64be89-d964-47c4-a729-0b2aa0cb72d9"/>
    <ds:schemaRef ds:uri="135f36ae-92d1-4043-89f4-94e617044b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5472</TotalTime>
  <Words>1362</Words>
  <Application>Microsoft Office PowerPoint</Application>
  <PresentationFormat>Panorámica</PresentationFormat>
  <Paragraphs>159</Paragraphs>
  <Slides>29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29</vt:i4>
      </vt:variant>
    </vt:vector>
  </HeadingPairs>
  <TitlesOfParts>
    <vt:vector size="38" baseType="lpstr">
      <vt:lpstr>Archivo Black Bold</vt:lpstr>
      <vt:lpstr>Arial</vt:lpstr>
      <vt:lpstr>Arimo</vt:lpstr>
      <vt:lpstr>Calibri</vt:lpstr>
      <vt:lpstr>Calibri Light</vt:lpstr>
      <vt:lpstr>inter</vt:lpstr>
      <vt:lpstr>Open Sans</vt:lpstr>
      <vt:lpstr>Tema de Office</vt:lpstr>
      <vt:lpstr>Diseño personalizado</vt:lpstr>
      <vt:lpstr>Presentación de PowerPoint</vt:lpstr>
      <vt:lpstr>Contenidos</vt:lpstr>
      <vt:lpstr>2.1 Herramientas y frameworks</vt:lpstr>
      <vt:lpstr>Fases del diseño de interfaz gráfica UI</vt:lpstr>
      <vt:lpstr>Fases del diseño de una interfaz gráfica UI </vt:lpstr>
      <vt:lpstr>Presentación de PowerPoint</vt:lpstr>
      <vt:lpstr>Ejemplo diseño de UI- user interface</vt:lpstr>
      <vt:lpstr>Perfiles de usuario</vt:lpstr>
      <vt:lpstr>Arquitectura de la información</vt:lpstr>
      <vt:lpstr>Presentación de PowerPoint</vt:lpstr>
      <vt:lpstr>Mapa de navegación</vt:lpstr>
      <vt:lpstr>Prototipado</vt:lpstr>
      <vt:lpstr>Pruebas de Usabilidad</vt:lpstr>
      <vt:lpstr>Mensajes Bootstrap</vt:lpstr>
      <vt:lpstr>Diseño de la interfaz gráfica</vt:lpstr>
      <vt:lpstr>Presentación de PowerPoint</vt:lpstr>
      <vt:lpstr>Creación de buyer persona</vt:lpstr>
      <vt:lpstr>Pruebas de usabilidad</vt:lpstr>
      <vt:lpstr>Prueba de contenido</vt:lpstr>
      <vt:lpstr>Prueba de la interfaz</vt:lpstr>
      <vt:lpstr>Framework</vt:lpstr>
      <vt:lpstr>Tipos Frameworks</vt:lpstr>
      <vt:lpstr>Angular</vt:lpstr>
      <vt:lpstr>2.2 Formatos de intercambio de datos</vt:lpstr>
      <vt:lpstr>Tipos de Datos</vt:lpstr>
      <vt:lpstr>Estructura de JSON</vt:lpstr>
      <vt:lpstr>Métodos HTTP</vt:lpstr>
      <vt:lpstr>Métodos HTTP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Mayra P. Cabrera Prieto</dc:creator>
  <cp:lastModifiedBy>Patsy Malena Prieto Velez</cp:lastModifiedBy>
  <cp:revision>99</cp:revision>
  <dcterms:created xsi:type="dcterms:W3CDTF">2018-03-21T15:36:11Z</dcterms:created>
  <dcterms:modified xsi:type="dcterms:W3CDTF">2022-11-08T20:10:48Z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0x01010024070ECFA47E014E86C7B55BB6CFEA02</vt:lpwstr>
  </property>
</Properties>
</file>

<file path=docProps/thumbnail.jpeg>
</file>